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1" r:id="rId4"/>
    <p:sldMasterId id="2147483648" r:id="rId5"/>
  </p:sldMasterIdLst>
  <p:notesMasterIdLst>
    <p:notesMasterId r:id="rId19"/>
  </p:notesMasterIdLst>
  <p:handoutMasterIdLst>
    <p:handoutMasterId r:id="rId20"/>
  </p:handoutMasterIdLst>
  <p:sldIdLst>
    <p:sldId id="358" r:id="rId6"/>
    <p:sldId id="256" r:id="rId7"/>
    <p:sldId id="310" r:id="rId8"/>
    <p:sldId id="260" r:id="rId9"/>
    <p:sldId id="357" r:id="rId10"/>
    <p:sldId id="298" r:id="rId11"/>
    <p:sldId id="346" r:id="rId12"/>
    <p:sldId id="345" r:id="rId13"/>
    <p:sldId id="313" r:id="rId14"/>
    <p:sldId id="348" r:id="rId15"/>
    <p:sldId id="285" r:id="rId16"/>
    <p:sldId id="311" r:id="rId17"/>
    <p:sldId id="275" r:id="rId18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Ledesma Corona" initials="sLC" lastIdx="4" clrIdx="0">
    <p:extLst>
      <p:ext uri="{19B8F6BF-5375-455C-9EA6-DF929625EA0E}">
        <p15:presenceInfo xmlns:p15="http://schemas.microsoft.com/office/powerpoint/2012/main" userId="S-1-5-21-220523388-854245398-1606980848-137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4F90A6"/>
    <a:srgbClr val="3B738F"/>
    <a:srgbClr val="015768"/>
    <a:srgbClr val="A8DBD9"/>
    <a:srgbClr val="85C4C9"/>
    <a:srgbClr val="68ABB8"/>
    <a:srgbClr val="2A5674"/>
    <a:srgbClr val="D1EEEA"/>
    <a:srgbClr val="C83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72D44-6FA4-800F-A1EA-B587739C11A6}" v="42" dt="2021-11-16T22:51:41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0" autoAdjust="0"/>
    <p:restoredTop sz="95501" autoAdjust="0"/>
  </p:normalViewPr>
  <p:slideViewPr>
    <p:cSldViewPr snapToGrid="0">
      <p:cViewPr varScale="1">
        <p:scale>
          <a:sx n="109" d="100"/>
          <a:sy n="109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s, Daniel" userId="S::dmiles@oas.org::e088f868-fdd3-466a-af27-322d1b5bdad5" providerId="AD" clId="Web-{BEF72D44-6FA4-800F-A1EA-B587739C11A6}"/>
    <pc:docChg chg="addSld modSld sldOrd addMainMaster modMainMaster">
      <pc:chgData name="Miles, Daniel" userId="S::dmiles@oas.org::e088f868-fdd3-466a-af27-322d1b5bdad5" providerId="AD" clId="Web-{BEF72D44-6FA4-800F-A1EA-B587739C11A6}" dt="2021-11-16T22:51:41.056" v="40" actId="20577"/>
      <pc:docMkLst>
        <pc:docMk/>
      </pc:docMkLst>
      <pc:sldChg chg="modSp add ord">
        <pc:chgData name="Miles, Daniel" userId="S::dmiles@oas.org::e088f868-fdd3-466a-af27-322d1b5bdad5" providerId="AD" clId="Web-{BEF72D44-6FA4-800F-A1EA-B587739C11A6}" dt="2021-11-16T22:51:41.056" v="40" actId="20577"/>
        <pc:sldMkLst>
          <pc:docMk/>
          <pc:sldMk cId="4058404978" sldId="358"/>
        </pc:sldMkLst>
        <pc:spChg chg="mod">
          <ac:chgData name="Miles, Daniel" userId="S::dmiles@oas.org::e088f868-fdd3-466a-af27-322d1b5bdad5" providerId="AD" clId="Web-{BEF72D44-6FA4-800F-A1EA-B587739C11A6}" dt="2021-11-16T22:51:41.056" v="40" actId="20577"/>
          <ac:spMkLst>
            <pc:docMk/>
            <pc:sldMk cId="4058404978" sldId="358"/>
            <ac:spMk id="9" creationId="{00000000-0000-0000-0000-000000000000}"/>
          </ac:spMkLst>
        </pc:spChg>
        <pc:spChg chg="mod">
          <ac:chgData name="Miles, Daniel" userId="S::dmiles@oas.org::e088f868-fdd3-466a-af27-322d1b5bdad5" providerId="AD" clId="Web-{BEF72D44-6FA4-800F-A1EA-B587739C11A6}" dt="2021-11-16T22:50:49.787" v="4" actId="20577"/>
          <ac:spMkLst>
            <pc:docMk/>
            <pc:sldMk cId="4058404978" sldId="358"/>
            <ac:spMk id="11" creationId="{00000000-0000-0000-0000-000000000000}"/>
          </ac:spMkLst>
        </pc:spChg>
      </pc:sldChg>
      <pc:sldMasterChg chg="add addSldLayout">
        <pc:chgData name="Miles, Daniel" userId="S::dmiles@oas.org::e088f868-fdd3-466a-af27-322d1b5bdad5" providerId="AD" clId="Web-{BEF72D44-6FA4-800F-A1EA-B587739C11A6}" dt="2021-11-16T22:50:39.709" v="0"/>
        <pc:sldMasterMkLst>
          <pc:docMk/>
          <pc:sldMasterMk cId="3336527190" sldId="2147483648"/>
        </pc:sldMasterMkLst>
        <pc:sldLayoutChg chg="ad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3336527190" sldId="2147483648"/>
            <pc:sldLayoutMk cId="696070744" sldId="2147483649"/>
          </pc:sldLayoutMkLst>
        </pc:sldLayoutChg>
        <pc:sldLayoutChg chg="ad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3336527190" sldId="2147483648"/>
            <pc:sldLayoutMk cId="1514988236" sldId="2147483650"/>
          </pc:sldLayoutMkLst>
        </pc:sldLayoutChg>
        <pc:sldLayoutChg chg="ad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3336527190" sldId="2147483648"/>
            <pc:sldLayoutMk cId="2963340356" sldId="2147483651"/>
          </pc:sldLayoutMkLst>
        </pc:sldLayoutChg>
        <pc:sldLayoutChg chg="ad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3336527190" sldId="2147483648"/>
            <pc:sldLayoutMk cId="3453961914" sldId="2147483652"/>
          </pc:sldLayoutMkLst>
        </pc:sldLayoutChg>
        <pc:sldLayoutChg chg="ad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3336527190" sldId="2147483648"/>
            <pc:sldLayoutMk cId="4267061250" sldId="2147483653"/>
          </pc:sldLayoutMkLst>
        </pc:sldLayoutChg>
        <pc:sldLayoutChg chg="ad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3336527190" sldId="2147483648"/>
            <pc:sldLayoutMk cId="3609133647" sldId="2147483654"/>
          </pc:sldLayoutMkLst>
        </pc:sldLayoutChg>
        <pc:sldLayoutChg chg="ad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3336527190" sldId="2147483648"/>
            <pc:sldLayoutMk cId="2095296007" sldId="2147483655"/>
          </pc:sldLayoutMkLst>
        </pc:sldLayoutChg>
        <pc:sldLayoutChg chg="ad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3336527190" sldId="2147483648"/>
            <pc:sldLayoutMk cId="2790145178" sldId="2147483656"/>
          </pc:sldLayoutMkLst>
        </pc:sldLayoutChg>
        <pc:sldLayoutChg chg="ad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3336527190" sldId="2147483648"/>
            <pc:sldLayoutMk cId="2935812829" sldId="2147483657"/>
          </pc:sldLayoutMkLst>
        </pc:sldLayoutChg>
        <pc:sldLayoutChg chg="ad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3336527190" sldId="2147483648"/>
            <pc:sldLayoutMk cId="2638854107" sldId="2147483658"/>
          </pc:sldLayoutMkLst>
        </pc:sldLayoutChg>
        <pc:sldLayoutChg chg="ad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3336527190" sldId="2147483648"/>
            <pc:sldLayoutMk cId="2302245500" sldId="2147483659"/>
          </pc:sldLayoutMkLst>
        </pc:sldLayoutChg>
      </pc:sldMasterChg>
      <pc:sldMasterChg chg="replId modSldLayout">
        <pc:chgData name="Miles, Daniel" userId="S::dmiles@oas.org::e088f868-fdd3-466a-af27-322d1b5bdad5" providerId="AD" clId="Web-{BEF72D44-6FA4-800F-A1EA-B587739C11A6}" dt="2021-11-16T22:50:39.709" v="0"/>
        <pc:sldMasterMkLst>
          <pc:docMk/>
          <pc:sldMasterMk cId="2353711292" sldId="2147483661"/>
        </pc:sldMasterMkLst>
        <pc:sldLayoutChg chg="replI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2353711292" sldId="2147483661"/>
            <pc:sldLayoutMk cId="1787389618" sldId="2147483662"/>
          </pc:sldLayoutMkLst>
        </pc:sldLayoutChg>
        <pc:sldLayoutChg chg="replI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2353711292" sldId="2147483661"/>
            <pc:sldLayoutMk cId="368479256" sldId="2147483663"/>
          </pc:sldLayoutMkLst>
        </pc:sldLayoutChg>
        <pc:sldLayoutChg chg="replI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2353711292" sldId="2147483661"/>
            <pc:sldLayoutMk cId="4158577171" sldId="2147483664"/>
          </pc:sldLayoutMkLst>
        </pc:sldLayoutChg>
        <pc:sldLayoutChg chg="replI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2353711292" sldId="2147483661"/>
            <pc:sldLayoutMk cId="2971428390" sldId="2147483665"/>
          </pc:sldLayoutMkLst>
        </pc:sldLayoutChg>
        <pc:sldLayoutChg chg="replI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2353711292" sldId="2147483661"/>
            <pc:sldLayoutMk cId="2705446747" sldId="2147483666"/>
          </pc:sldLayoutMkLst>
        </pc:sldLayoutChg>
        <pc:sldLayoutChg chg="replI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2353711292" sldId="2147483661"/>
            <pc:sldLayoutMk cId="380829303" sldId="2147483667"/>
          </pc:sldLayoutMkLst>
        </pc:sldLayoutChg>
        <pc:sldLayoutChg chg="replI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2353711292" sldId="2147483661"/>
            <pc:sldLayoutMk cId="3431865914" sldId="2147483668"/>
          </pc:sldLayoutMkLst>
        </pc:sldLayoutChg>
        <pc:sldLayoutChg chg="replI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2353711292" sldId="2147483661"/>
            <pc:sldLayoutMk cId="223946107" sldId="2147483669"/>
          </pc:sldLayoutMkLst>
        </pc:sldLayoutChg>
        <pc:sldLayoutChg chg="replI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2353711292" sldId="2147483661"/>
            <pc:sldLayoutMk cId="1722483445" sldId="2147483670"/>
          </pc:sldLayoutMkLst>
        </pc:sldLayoutChg>
        <pc:sldLayoutChg chg="replI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2353711292" sldId="2147483661"/>
            <pc:sldLayoutMk cId="2660471781" sldId="2147483671"/>
          </pc:sldLayoutMkLst>
        </pc:sldLayoutChg>
        <pc:sldLayoutChg chg="replId">
          <pc:chgData name="Miles, Daniel" userId="S::dmiles@oas.org::e088f868-fdd3-466a-af27-322d1b5bdad5" providerId="AD" clId="Web-{BEF72D44-6FA4-800F-A1EA-B587739C11A6}" dt="2021-11-16T22:50:39.709" v="0"/>
          <pc:sldLayoutMkLst>
            <pc:docMk/>
            <pc:sldMasterMk cId="2353711292" sldId="2147483661"/>
            <pc:sldLayoutMk cId="525117598" sldId="214748367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dgarguerreroc\Desktop\CENAPI\2021\1-DGAN\2-Difusio&#769;n%20Prods%20Estrat\Estadi&#769;stica%20EN\Rep%20Semanales\01%20Global\0%20Ana&#769;lisis%20Cifras\Analisis%20AcumSem%2001Ene17-29Jul21%20(27Ago2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CTUBRE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pPr>
            <a:r>
              <a:rPr lang="es-MX" b="1"/>
              <a:t>Aseguramiento</a:t>
            </a:r>
            <a:r>
              <a:rPr lang="es-MX" b="1" baseline="0"/>
              <a:t> Mensual Acumulado de 2 Drogas Seleccionadas</a:t>
            </a:r>
            <a:r>
              <a:rPr lang="es-MX" b="1"/>
              <a:t> (kg)</a:t>
            </a:r>
          </a:p>
          <a:p>
            <a:pPr>
              <a:defRPr b="1"/>
            </a:pPr>
            <a:r>
              <a:rPr lang="es-MX" b="0"/>
              <a:t>2017-2021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aleway" panose="020B000303010106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798049794000631E-2"/>
          <c:y val="0.11342452017276973"/>
          <c:w val="0.91667577235004549"/>
          <c:h val="0.72114706154123454"/>
        </c:manualLayout>
      </c:layout>
      <c:areaChart>
        <c:grouping val="standard"/>
        <c:varyColors val="0"/>
        <c:ser>
          <c:idx val="0"/>
          <c:order val="0"/>
          <c:tx>
            <c:strRef>
              <c:f>'COMP SEM 1'!$IU$52</c:f>
              <c:strCache>
                <c:ptCount val="1"/>
                <c:pt idx="0">
                  <c:v>Cocaína</c:v>
                </c:pt>
              </c:strCache>
            </c:strRef>
          </c:tx>
          <c:spPr>
            <a:noFill/>
            <a:ln w="19050">
              <a:solidFill>
                <a:srgbClr val="0070C0"/>
              </a:solidFill>
            </a:ln>
            <a:effectLst/>
          </c:spPr>
          <c:cat>
            <c:multiLvlStrRef>
              <c:f>'COMP SEM 1'!$IR$119:$IS$178</c:f>
              <c:multiLvlStrCache>
                <c:ptCount val="60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</c:lvl>
              </c:multiLvlStrCache>
            </c:multiLvlStrRef>
          </c:cat>
          <c:val>
            <c:numRef>
              <c:f>'COMP SEM 1'!$IU$119:$IU$178</c:f>
              <c:numCache>
                <c:formatCode>#,##0.00\ ;\-#,##0.00\ ;"0 "</c:formatCode>
                <c:ptCount val="60"/>
                <c:pt idx="0">
                  <c:v>687.72134260000007</c:v>
                </c:pt>
                <c:pt idx="1">
                  <c:v>1345.6835195000001</c:v>
                </c:pt>
                <c:pt idx="2">
                  <c:v>2371.2268875</c:v>
                </c:pt>
                <c:pt idx="3">
                  <c:v>4052.1675820999999</c:v>
                </c:pt>
                <c:pt idx="4">
                  <c:v>6660.1339692000001</c:v>
                </c:pt>
                <c:pt idx="5">
                  <c:v>9213.1796818999992</c:v>
                </c:pt>
                <c:pt idx="6">
                  <c:v>9361.8022067999991</c:v>
                </c:pt>
                <c:pt idx="7">
                  <c:v>9485.8705072999983</c:v>
                </c:pt>
                <c:pt idx="8">
                  <c:v>9871.6846441999987</c:v>
                </c:pt>
                <c:pt idx="9">
                  <c:v>10685.279723199999</c:v>
                </c:pt>
                <c:pt idx="10">
                  <c:v>12215.7618131</c:v>
                </c:pt>
                <c:pt idx="11">
                  <c:v>13611.216061700001</c:v>
                </c:pt>
                <c:pt idx="12">
                  <c:v>14637.944455680001</c:v>
                </c:pt>
                <c:pt idx="13">
                  <c:v>16673.147613780002</c:v>
                </c:pt>
                <c:pt idx="14">
                  <c:v>18689.652028980003</c:v>
                </c:pt>
                <c:pt idx="15">
                  <c:v>20752.004553180002</c:v>
                </c:pt>
                <c:pt idx="16">
                  <c:v>23098.281184780004</c:v>
                </c:pt>
                <c:pt idx="17">
                  <c:v>23466.696773980006</c:v>
                </c:pt>
                <c:pt idx="18">
                  <c:v>23795.591275300005</c:v>
                </c:pt>
                <c:pt idx="19">
                  <c:v>28301.026716900004</c:v>
                </c:pt>
                <c:pt idx="20">
                  <c:v>28812.183775800004</c:v>
                </c:pt>
                <c:pt idx="21">
                  <c:v>28815.257164600003</c:v>
                </c:pt>
                <c:pt idx="22">
                  <c:v>29023.440645600003</c:v>
                </c:pt>
                <c:pt idx="23">
                  <c:v>30433.985426600004</c:v>
                </c:pt>
                <c:pt idx="24">
                  <c:v>31158.481622700005</c:v>
                </c:pt>
                <c:pt idx="25">
                  <c:v>32382.711667200005</c:v>
                </c:pt>
                <c:pt idx="26">
                  <c:v>36049.843718200005</c:v>
                </c:pt>
                <c:pt idx="27">
                  <c:v>36240.681963400006</c:v>
                </c:pt>
                <c:pt idx="28">
                  <c:v>37205.789870900007</c:v>
                </c:pt>
                <c:pt idx="29">
                  <c:v>37886.972280200011</c:v>
                </c:pt>
                <c:pt idx="30">
                  <c:v>38388.403931470013</c:v>
                </c:pt>
                <c:pt idx="31">
                  <c:v>39012.578887770011</c:v>
                </c:pt>
                <c:pt idx="32">
                  <c:v>40979.13153507001</c:v>
                </c:pt>
                <c:pt idx="33">
                  <c:v>41108.828828970007</c:v>
                </c:pt>
                <c:pt idx="34">
                  <c:v>42307.478218970005</c:v>
                </c:pt>
                <c:pt idx="35">
                  <c:v>42864.063760170007</c:v>
                </c:pt>
                <c:pt idx="36">
                  <c:v>46152.966775270004</c:v>
                </c:pt>
                <c:pt idx="37">
                  <c:v>47072.781380070002</c:v>
                </c:pt>
                <c:pt idx="38">
                  <c:v>47413.602610070004</c:v>
                </c:pt>
                <c:pt idx="39">
                  <c:v>48109.869750070007</c:v>
                </c:pt>
                <c:pt idx="40">
                  <c:v>48153.523790070009</c:v>
                </c:pt>
                <c:pt idx="41">
                  <c:v>49049.626596070011</c:v>
                </c:pt>
                <c:pt idx="42">
                  <c:v>50769.154066070012</c:v>
                </c:pt>
                <c:pt idx="43">
                  <c:v>56934.022066070014</c:v>
                </c:pt>
                <c:pt idx="44">
                  <c:v>57620.497356070016</c:v>
                </c:pt>
                <c:pt idx="45">
                  <c:v>63076.395926070014</c:v>
                </c:pt>
                <c:pt idx="46">
                  <c:v>63556.888686070015</c:v>
                </c:pt>
                <c:pt idx="47">
                  <c:v>64015.728618070018</c:v>
                </c:pt>
                <c:pt idx="48">
                  <c:v>66448.038598070023</c:v>
                </c:pt>
                <c:pt idx="49">
                  <c:v>67065.636893070026</c:v>
                </c:pt>
                <c:pt idx="50">
                  <c:v>70447.747231070025</c:v>
                </c:pt>
                <c:pt idx="51">
                  <c:v>72172.648631070027</c:v>
                </c:pt>
                <c:pt idx="52">
                  <c:v>72508.507538070029</c:v>
                </c:pt>
                <c:pt idx="53">
                  <c:v>72983.954088070022</c:v>
                </c:pt>
                <c:pt idx="54">
                  <c:v>74198.871199070025</c:v>
                </c:pt>
                <c:pt idx="55">
                  <c:v>74199.548817270028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4-D84B-BBE3-CCDFBFA4DC8B}"/>
            </c:ext>
          </c:extLst>
        </c:ser>
        <c:ser>
          <c:idx val="1"/>
          <c:order val="1"/>
          <c:tx>
            <c:strRef>
              <c:f>'COMP SEM 1'!$IV$52</c:f>
              <c:strCache>
                <c:ptCount val="1"/>
                <c:pt idx="0">
                  <c:v>Metanfetamina</c:v>
                </c:pt>
              </c:strCache>
            </c:strRef>
          </c:tx>
          <c:spPr>
            <a:solidFill>
              <a:schemeClr val="accent6">
                <a:lumMod val="50000"/>
                <a:alpha val="50000"/>
              </a:schemeClr>
            </a:solidFill>
            <a:ln>
              <a:noFill/>
            </a:ln>
            <a:effectLst/>
          </c:spPr>
          <c:cat>
            <c:multiLvlStrRef>
              <c:f>'COMP SEM 1'!$IR$119:$IS$178</c:f>
              <c:multiLvlStrCache>
                <c:ptCount val="60"/>
                <c:lvl>
                  <c:pt idx="0">
                    <c:v>Enero</c:v>
                  </c:pt>
                  <c:pt idx="1">
                    <c:v>Febrero</c:v>
                  </c:pt>
                  <c:pt idx="2">
                    <c:v>Marzo</c:v>
                  </c:pt>
                  <c:pt idx="3">
                    <c:v>Abril</c:v>
                  </c:pt>
                  <c:pt idx="4">
                    <c:v>Mayo</c:v>
                  </c:pt>
                  <c:pt idx="5">
                    <c:v>Junio</c:v>
                  </c:pt>
                  <c:pt idx="6">
                    <c:v>Julio</c:v>
                  </c:pt>
                  <c:pt idx="7">
                    <c:v>Agosto</c:v>
                  </c:pt>
                  <c:pt idx="8">
                    <c:v>Septiembre</c:v>
                  </c:pt>
                  <c:pt idx="9">
                    <c:v>Octubre</c:v>
                  </c:pt>
                  <c:pt idx="10">
                    <c:v>Noviembre</c:v>
                  </c:pt>
                  <c:pt idx="11">
                    <c:v>Diciembre</c:v>
                  </c:pt>
                  <c:pt idx="12">
                    <c:v>Enero</c:v>
                  </c:pt>
                  <c:pt idx="13">
                    <c:v>Febrero</c:v>
                  </c:pt>
                  <c:pt idx="14">
                    <c:v>Marzo</c:v>
                  </c:pt>
                  <c:pt idx="15">
                    <c:v>Abril</c:v>
                  </c:pt>
                  <c:pt idx="16">
                    <c:v>Mayo</c:v>
                  </c:pt>
                  <c:pt idx="17">
                    <c:v>Junio</c:v>
                  </c:pt>
                  <c:pt idx="18">
                    <c:v>Julio</c:v>
                  </c:pt>
                  <c:pt idx="19">
                    <c:v>Agosto</c:v>
                  </c:pt>
                  <c:pt idx="20">
                    <c:v>Septiembre</c:v>
                  </c:pt>
                  <c:pt idx="21">
                    <c:v>Octubre</c:v>
                  </c:pt>
                  <c:pt idx="22">
                    <c:v>Noviembre</c:v>
                  </c:pt>
                  <c:pt idx="23">
                    <c:v>Diciembre</c:v>
                  </c:pt>
                  <c:pt idx="24">
                    <c:v>Enero</c:v>
                  </c:pt>
                  <c:pt idx="25">
                    <c:v>Febrero</c:v>
                  </c:pt>
                  <c:pt idx="26">
                    <c:v>Marzo</c:v>
                  </c:pt>
                  <c:pt idx="27">
                    <c:v>Abril</c:v>
                  </c:pt>
                  <c:pt idx="28">
                    <c:v>Mayo</c:v>
                  </c:pt>
                  <c:pt idx="29">
                    <c:v>Junio</c:v>
                  </c:pt>
                  <c:pt idx="30">
                    <c:v>Julio</c:v>
                  </c:pt>
                  <c:pt idx="31">
                    <c:v>Agosto</c:v>
                  </c:pt>
                  <c:pt idx="32">
                    <c:v>Septiembre</c:v>
                  </c:pt>
                  <c:pt idx="33">
                    <c:v>Octubre</c:v>
                  </c:pt>
                  <c:pt idx="34">
                    <c:v>Noviembre</c:v>
                  </c:pt>
                  <c:pt idx="35">
                    <c:v>Diciembre</c:v>
                  </c:pt>
                  <c:pt idx="36">
                    <c:v>Enero</c:v>
                  </c:pt>
                  <c:pt idx="37">
                    <c:v>Febrero</c:v>
                  </c:pt>
                  <c:pt idx="38">
                    <c:v>Marzo</c:v>
                  </c:pt>
                  <c:pt idx="39">
                    <c:v>Abril</c:v>
                  </c:pt>
                  <c:pt idx="40">
                    <c:v>Mayo</c:v>
                  </c:pt>
                  <c:pt idx="41">
                    <c:v>Junio</c:v>
                  </c:pt>
                  <c:pt idx="42">
                    <c:v>Julio</c:v>
                  </c:pt>
                  <c:pt idx="43">
                    <c:v>Agosto</c:v>
                  </c:pt>
                  <c:pt idx="44">
                    <c:v>Septiembre</c:v>
                  </c:pt>
                  <c:pt idx="45">
                    <c:v>Octubre</c:v>
                  </c:pt>
                  <c:pt idx="46">
                    <c:v>Noviembre</c:v>
                  </c:pt>
                  <c:pt idx="47">
                    <c:v>Diciembre</c:v>
                  </c:pt>
                  <c:pt idx="48">
                    <c:v>Enero</c:v>
                  </c:pt>
                  <c:pt idx="49">
                    <c:v>Febrero</c:v>
                  </c:pt>
                  <c:pt idx="50">
                    <c:v>Marzo</c:v>
                  </c:pt>
                  <c:pt idx="51">
                    <c:v>Abril</c:v>
                  </c:pt>
                  <c:pt idx="52">
                    <c:v>Mayo</c:v>
                  </c:pt>
                  <c:pt idx="53">
                    <c:v>Junio</c:v>
                  </c:pt>
                  <c:pt idx="54">
                    <c:v>Julio</c:v>
                  </c:pt>
                  <c:pt idx="55">
                    <c:v>Agosto</c:v>
                  </c:pt>
                  <c:pt idx="56">
                    <c:v>Septiembre</c:v>
                  </c:pt>
                  <c:pt idx="57">
                    <c:v>Octubre</c:v>
                  </c:pt>
                  <c:pt idx="58">
                    <c:v>Noviembre</c:v>
                  </c:pt>
                  <c:pt idx="59">
                    <c:v>Diciembre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  <c:pt idx="48">
                    <c:v>2021</c:v>
                  </c:pt>
                </c:lvl>
              </c:multiLvlStrCache>
            </c:multiLvlStrRef>
          </c:cat>
          <c:val>
            <c:numRef>
              <c:f>'COMP SEM 1'!$IV$119:$IV$178</c:f>
              <c:numCache>
                <c:formatCode>#,##0.00\ ;\-#,##0.00\ ;"0 "</c:formatCode>
                <c:ptCount val="60"/>
                <c:pt idx="0">
                  <c:v>299.41558063999997</c:v>
                </c:pt>
                <c:pt idx="1">
                  <c:v>1219.5511638600001</c:v>
                </c:pt>
                <c:pt idx="2">
                  <c:v>1993.82182726</c:v>
                </c:pt>
                <c:pt idx="3">
                  <c:v>2482.09846406</c:v>
                </c:pt>
                <c:pt idx="4">
                  <c:v>3799.0915475600004</c:v>
                </c:pt>
                <c:pt idx="5">
                  <c:v>5644.6380728600006</c:v>
                </c:pt>
                <c:pt idx="6">
                  <c:v>5869.0520269000008</c:v>
                </c:pt>
                <c:pt idx="7">
                  <c:v>8586.3898342200009</c:v>
                </c:pt>
                <c:pt idx="8">
                  <c:v>8815.1621734</c:v>
                </c:pt>
                <c:pt idx="9">
                  <c:v>10562.263266149999</c:v>
                </c:pt>
                <c:pt idx="10">
                  <c:v>10714.57813686</c:v>
                </c:pt>
                <c:pt idx="11">
                  <c:v>11204.508103759999</c:v>
                </c:pt>
                <c:pt idx="12">
                  <c:v>12785.96335152</c:v>
                </c:pt>
                <c:pt idx="13">
                  <c:v>13575.543045349999</c:v>
                </c:pt>
                <c:pt idx="14">
                  <c:v>14795.332015649999</c:v>
                </c:pt>
                <c:pt idx="15">
                  <c:v>15194.30957216</c:v>
                </c:pt>
                <c:pt idx="16">
                  <c:v>16122.01443465</c:v>
                </c:pt>
                <c:pt idx="17">
                  <c:v>18199.55066375</c:v>
                </c:pt>
                <c:pt idx="18">
                  <c:v>20650.423153989999</c:v>
                </c:pt>
                <c:pt idx="19">
                  <c:v>25329.663345950001</c:v>
                </c:pt>
                <c:pt idx="20">
                  <c:v>27029.64268619</c:v>
                </c:pt>
                <c:pt idx="21">
                  <c:v>29335.644574670001</c:v>
                </c:pt>
                <c:pt idx="22">
                  <c:v>29672.27215067</c:v>
                </c:pt>
                <c:pt idx="23">
                  <c:v>29812.212394720002</c:v>
                </c:pt>
                <c:pt idx="24">
                  <c:v>30498.752935670003</c:v>
                </c:pt>
                <c:pt idx="25">
                  <c:v>34755.03208356</c:v>
                </c:pt>
                <c:pt idx="26">
                  <c:v>38310.549898140001</c:v>
                </c:pt>
                <c:pt idx="27">
                  <c:v>39639.397523240004</c:v>
                </c:pt>
                <c:pt idx="28">
                  <c:v>41893.966510240003</c:v>
                </c:pt>
                <c:pt idx="29">
                  <c:v>42914.032446930003</c:v>
                </c:pt>
                <c:pt idx="30">
                  <c:v>43530.794579830006</c:v>
                </c:pt>
                <c:pt idx="31">
                  <c:v>47148.644797260007</c:v>
                </c:pt>
                <c:pt idx="32">
                  <c:v>50498.469979440008</c:v>
                </c:pt>
                <c:pt idx="33">
                  <c:v>50625.188690340008</c:v>
                </c:pt>
                <c:pt idx="34">
                  <c:v>50906.674600840008</c:v>
                </c:pt>
                <c:pt idx="35">
                  <c:v>52025.467427140007</c:v>
                </c:pt>
                <c:pt idx="36">
                  <c:v>52633.696133840007</c:v>
                </c:pt>
                <c:pt idx="37">
                  <c:v>53437.968622640008</c:v>
                </c:pt>
                <c:pt idx="38">
                  <c:v>54205.71529094001</c:v>
                </c:pt>
                <c:pt idx="39">
                  <c:v>54763.369640940007</c:v>
                </c:pt>
                <c:pt idx="40">
                  <c:v>56416.92200394001</c:v>
                </c:pt>
                <c:pt idx="41">
                  <c:v>61668.365183940012</c:v>
                </c:pt>
                <c:pt idx="42">
                  <c:v>62545.781597940011</c:v>
                </c:pt>
                <c:pt idx="43">
                  <c:v>64329.373157940012</c:v>
                </c:pt>
                <c:pt idx="44">
                  <c:v>65546.537449940006</c:v>
                </c:pt>
                <c:pt idx="45">
                  <c:v>66479.066252550008</c:v>
                </c:pt>
                <c:pt idx="46">
                  <c:v>70827.171762550002</c:v>
                </c:pt>
                <c:pt idx="47">
                  <c:v>70934.096771550001</c:v>
                </c:pt>
                <c:pt idx="48">
                  <c:v>72032.671311550002</c:v>
                </c:pt>
                <c:pt idx="49">
                  <c:v>79641.457076549996</c:v>
                </c:pt>
                <c:pt idx="50">
                  <c:v>81060.796746549997</c:v>
                </c:pt>
                <c:pt idx="51">
                  <c:v>83285.108278550004</c:v>
                </c:pt>
                <c:pt idx="52">
                  <c:v>85629.947517549997</c:v>
                </c:pt>
                <c:pt idx="53">
                  <c:v>87077.630667549995</c:v>
                </c:pt>
                <c:pt idx="54">
                  <c:v>88035.718867549993</c:v>
                </c:pt>
                <c:pt idx="55">
                  <c:v>88038.297007549991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F4-D84B-BBE3-CCDFBFA4D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9825552"/>
        <c:axId val="1899827200"/>
      </c:areaChart>
      <c:catAx>
        <c:axId val="189982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pPr>
            <a:endParaRPr lang="en-US"/>
          </a:p>
        </c:txPr>
        <c:crossAx val="1899827200"/>
        <c:crosses val="autoZero"/>
        <c:auto val="1"/>
        <c:lblAlgn val="ctr"/>
        <c:lblOffset val="100"/>
        <c:noMultiLvlLbl val="0"/>
      </c:catAx>
      <c:valAx>
        <c:axId val="189982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\ ;\-#,##0.00\ ;&quot;0 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 pitchFamily="34" charset="0"/>
                <a:ea typeface="+mn-ea"/>
                <a:cs typeface="+mn-cs"/>
              </a:defRPr>
            </a:pPr>
            <a:endParaRPr lang="en-US"/>
          </a:p>
        </c:txPr>
        <c:crossAx val="1899825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6724196956639826E-2"/>
          <c:y val="0.12674476294501813"/>
          <c:w val="9.2970312044327777E-2"/>
          <c:h val="7.0621797709951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aleway" panose="020B00030301010600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Raleway" panose="020B00030301010600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[OCTUBRE.csv]Hoja4!Tabla dinámica1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" panose="020B05030301010600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Hoja4!$A$4:$A$7</c:f>
              <c:strCache>
                <c:ptCount val="3"/>
                <c:pt idx="0">
                  <c:v>METANFETAMINA</c:v>
                </c:pt>
                <c:pt idx="1">
                  <c:v>HEROINA</c:v>
                </c:pt>
                <c:pt idx="2">
                  <c:v>COCAINA</c:v>
                </c:pt>
              </c:strCache>
            </c:strRef>
          </c:cat>
          <c:val>
            <c:numRef>
              <c:f>Hoja4!$B$4:$B$7</c:f>
              <c:numCache>
                <c:formatCode>General</c:formatCode>
                <c:ptCount val="3"/>
                <c:pt idx="0">
                  <c:v>116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C-40DE-980B-070A27329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337672"/>
        <c:axId val="97569352"/>
      </c:barChart>
      <c:catAx>
        <c:axId val="14033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pPr>
            <a:endParaRPr lang="en-US"/>
          </a:p>
        </c:txPr>
        <c:crossAx val="97569352"/>
        <c:crosses val="autoZero"/>
        <c:auto val="1"/>
        <c:lblAlgn val="ctr"/>
        <c:lblOffset val="100"/>
        <c:noMultiLvlLbl val="0"/>
      </c:catAx>
      <c:valAx>
        <c:axId val="97569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337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5E-CF42-96D3-43FED4D3FC63}"/>
              </c:ext>
            </c:extLst>
          </c:dPt>
          <c:dPt>
            <c:idx val="1"/>
            <c:bubble3D val="0"/>
            <c:spPr>
              <a:solidFill>
                <a:srgbClr val="0C77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5E-CF42-96D3-43FED4D3FC63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5E-CF42-96D3-43FED4D3FC63}"/>
              </c:ext>
            </c:extLst>
          </c:dPt>
          <c:cat>
            <c:strRef>
              <c:f>Hoja1!$A$2:$A$4</c:f>
              <c:strCache>
                <c:ptCount val="3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5E-CF42-96D3-43FED4D3F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DB0F5-D744-4E52-BB6C-7E6EA685B2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0B46206-0076-4DCA-BE02-920D62AA1344}">
      <dgm:prSet phldrT="[Texto]" custT="1"/>
      <dgm:spPr>
        <a:solidFill>
          <a:srgbClr val="2A5674"/>
        </a:solidFill>
        <a:ln w="5715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MX" sz="1100" dirty="0">
              <a:latin typeface="Raleway" panose="020B0503030101060003" pitchFamily="34" charset="0"/>
            </a:rPr>
            <a:t>Estimulantes</a:t>
          </a:r>
        </a:p>
      </dgm:t>
    </dgm:pt>
    <dgm:pt modelId="{EF419037-0151-40E2-B633-39C6A1079A17}" type="parTrans" cxnId="{757AB669-8888-4C5F-97B0-B2000E4868E8}">
      <dgm:prSet/>
      <dgm:spPr/>
      <dgm:t>
        <a:bodyPr/>
        <a:lstStyle/>
        <a:p>
          <a:endParaRPr lang="es-MX" sz="1200">
            <a:latin typeface="Raleway" panose="020B0503030101060003" pitchFamily="34" charset="0"/>
          </a:endParaRPr>
        </a:p>
      </dgm:t>
    </dgm:pt>
    <dgm:pt modelId="{995F015E-E4E9-418C-95BC-5D9AFD6F3BAD}" type="sibTrans" cxnId="{757AB669-8888-4C5F-97B0-B2000E4868E8}">
      <dgm:prSet/>
      <dgm:spPr/>
      <dgm:t>
        <a:bodyPr/>
        <a:lstStyle/>
        <a:p>
          <a:endParaRPr lang="es-MX" sz="1200">
            <a:latin typeface="Raleway" panose="020B0503030101060003" pitchFamily="34" charset="0"/>
          </a:endParaRPr>
        </a:p>
      </dgm:t>
    </dgm:pt>
    <dgm:pt modelId="{F9C7D1CA-0578-4C2F-895B-B53420C075C8}">
      <dgm:prSet phldrT="[Texto]" custT="1"/>
      <dgm:spPr>
        <a:solidFill>
          <a:srgbClr val="3B738F"/>
        </a:solidFill>
        <a:ln w="5715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MX" sz="1000" dirty="0">
              <a:latin typeface="Raleway" panose="020B0503030101060003" pitchFamily="34" charset="0"/>
            </a:rPr>
            <a:t>Agonistas sintéticos del receptor </a:t>
          </a:r>
          <a:r>
            <a:rPr lang="es-MX" sz="1000" dirty="0" err="1">
              <a:latin typeface="Raleway" panose="020B0503030101060003" pitchFamily="34" charset="0"/>
            </a:rPr>
            <a:t>cannabinoides</a:t>
          </a:r>
          <a:endParaRPr lang="es-MX" sz="1000" dirty="0">
            <a:latin typeface="Raleway" panose="020B0503030101060003" pitchFamily="34" charset="0"/>
          </a:endParaRPr>
        </a:p>
        <a:p>
          <a:endParaRPr lang="es-MX" sz="1200" dirty="0">
            <a:latin typeface="Raleway" panose="020B0503030101060003" pitchFamily="34" charset="0"/>
          </a:endParaRPr>
        </a:p>
      </dgm:t>
    </dgm:pt>
    <dgm:pt modelId="{35E50C13-7B0B-48FB-B179-0123A1458916}" type="parTrans" cxnId="{07728176-9DAD-4DD8-A34C-76CE6D0FC524}">
      <dgm:prSet/>
      <dgm:spPr/>
      <dgm:t>
        <a:bodyPr/>
        <a:lstStyle/>
        <a:p>
          <a:endParaRPr lang="es-MX" sz="1200">
            <a:latin typeface="Raleway" panose="020B0503030101060003" pitchFamily="34" charset="0"/>
          </a:endParaRPr>
        </a:p>
      </dgm:t>
    </dgm:pt>
    <dgm:pt modelId="{51823558-BAD4-4873-967B-88A434BA5383}" type="sibTrans" cxnId="{07728176-9DAD-4DD8-A34C-76CE6D0FC524}">
      <dgm:prSet/>
      <dgm:spPr/>
      <dgm:t>
        <a:bodyPr/>
        <a:lstStyle/>
        <a:p>
          <a:endParaRPr lang="es-MX" sz="1200">
            <a:latin typeface="Raleway" panose="020B0503030101060003" pitchFamily="34" charset="0"/>
          </a:endParaRPr>
        </a:p>
      </dgm:t>
    </dgm:pt>
    <dgm:pt modelId="{79AE0B24-D5BA-4A4F-B828-465696B6F6F0}">
      <dgm:prSet phldrT="[Texto]" custT="1"/>
      <dgm:spPr>
        <a:solidFill>
          <a:srgbClr val="68ABB8"/>
        </a:solidFill>
        <a:ln w="5715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MX" sz="1200" dirty="0">
              <a:latin typeface="Raleway" panose="020B0503030101060003" pitchFamily="34" charset="0"/>
            </a:rPr>
            <a:t>Sedantes</a:t>
          </a:r>
          <a:r>
            <a:rPr lang="es-MX" sz="1200" baseline="0" dirty="0">
              <a:latin typeface="Raleway" panose="020B0503030101060003" pitchFamily="34" charset="0"/>
            </a:rPr>
            <a:t> / hipnóticos</a:t>
          </a:r>
          <a:endParaRPr lang="es-MX" sz="1200" dirty="0">
            <a:latin typeface="Raleway" panose="020B0503030101060003" pitchFamily="34" charset="0"/>
          </a:endParaRPr>
        </a:p>
      </dgm:t>
    </dgm:pt>
    <dgm:pt modelId="{EC644B9F-C814-4A56-A119-E22C71CCBABE}" type="parTrans" cxnId="{05537AE2-28E4-4C37-A9E4-63E4FC20BFF6}">
      <dgm:prSet/>
      <dgm:spPr/>
      <dgm:t>
        <a:bodyPr/>
        <a:lstStyle/>
        <a:p>
          <a:endParaRPr lang="es-MX" sz="1200">
            <a:latin typeface="Raleway" panose="020B0503030101060003" pitchFamily="34" charset="0"/>
          </a:endParaRPr>
        </a:p>
      </dgm:t>
    </dgm:pt>
    <dgm:pt modelId="{2708FDD2-BAAC-40B1-91E4-D9DABB23DCD3}" type="sibTrans" cxnId="{05537AE2-28E4-4C37-A9E4-63E4FC20BFF6}">
      <dgm:prSet/>
      <dgm:spPr/>
      <dgm:t>
        <a:bodyPr/>
        <a:lstStyle/>
        <a:p>
          <a:endParaRPr lang="es-MX" sz="1200">
            <a:latin typeface="Raleway" panose="020B0503030101060003" pitchFamily="34" charset="0"/>
          </a:endParaRPr>
        </a:p>
      </dgm:t>
    </dgm:pt>
    <dgm:pt modelId="{CDD78F98-084C-4229-88C1-AED2B2A7F681}">
      <dgm:prSet phldrT="[Texto]" custT="1"/>
      <dgm:spPr>
        <a:solidFill>
          <a:srgbClr val="85C4C9"/>
        </a:solidFill>
        <a:ln w="5715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MX" sz="1100" dirty="0">
              <a:latin typeface="Raleway" panose="020B0503030101060003" pitchFamily="34" charset="0"/>
            </a:rPr>
            <a:t>Alucinógenos clásicos</a:t>
          </a:r>
        </a:p>
      </dgm:t>
    </dgm:pt>
    <dgm:pt modelId="{C7056C69-0A86-469A-BA70-E5018B0695AE}" type="parTrans" cxnId="{8BAC7EDF-D7E4-4FBA-A321-D2C5E69939C8}">
      <dgm:prSet/>
      <dgm:spPr/>
      <dgm:t>
        <a:bodyPr/>
        <a:lstStyle/>
        <a:p>
          <a:endParaRPr lang="es-MX" sz="1200">
            <a:latin typeface="Raleway" panose="020B0503030101060003" pitchFamily="34" charset="0"/>
          </a:endParaRPr>
        </a:p>
      </dgm:t>
    </dgm:pt>
    <dgm:pt modelId="{59A1F06E-BCEE-4713-ADDF-5D24894F33B8}" type="sibTrans" cxnId="{8BAC7EDF-D7E4-4FBA-A321-D2C5E69939C8}">
      <dgm:prSet/>
      <dgm:spPr/>
      <dgm:t>
        <a:bodyPr/>
        <a:lstStyle/>
        <a:p>
          <a:endParaRPr lang="es-MX" sz="1200">
            <a:latin typeface="Raleway" panose="020B0503030101060003" pitchFamily="34" charset="0"/>
          </a:endParaRPr>
        </a:p>
      </dgm:t>
    </dgm:pt>
    <dgm:pt modelId="{1B1D978F-93AF-4F16-96E2-71CA5D7A5BE3}">
      <dgm:prSet phldrT="[Texto]" custT="1"/>
      <dgm:spPr>
        <a:solidFill>
          <a:srgbClr val="A8DBD9"/>
        </a:solidFill>
        <a:ln w="5715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rPr>
            <a:t>Disociativos</a:t>
          </a:r>
        </a:p>
      </dgm:t>
    </dgm:pt>
    <dgm:pt modelId="{7806AE5B-7910-47EA-8EE3-78A8505B7497}" type="parTrans" cxnId="{BCF3D36F-2FCF-40F7-A5A5-FA78F4315E16}">
      <dgm:prSet/>
      <dgm:spPr/>
      <dgm:t>
        <a:bodyPr/>
        <a:lstStyle/>
        <a:p>
          <a:endParaRPr lang="es-MX"/>
        </a:p>
      </dgm:t>
    </dgm:pt>
    <dgm:pt modelId="{728C90C9-FBD5-4CCB-B9BF-C9029AECF895}" type="sibTrans" cxnId="{BCF3D36F-2FCF-40F7-A5A5-FA78F4315E16}">
      <dgm:prSet/>
      <dgm:spPr/>
      <dgm:t>
        <a:bodyPr/>
        <a:lstStyle/>
        <a:p>
          <a:endParaRPr lang="es-MX"/>
        </a:p>
      </dgm:t>
    </dgm:pt>
    <dgm:pt modelId="{61C0FC6C-30F3-4299-BAE6-2B9AA23DD6E8}">
      <dgm:prSet phldrT="[Texto]" custT="1"/>
      <dgm:spPr>
        <a:solidFill>
          <a:srgbClr val="4F90A6"/>
        </a:solidFill>
        <a:ln w="5715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MX" sz="1200" dirty="0">
              <a:latin typeface="Raleway" panose="020B0503030101060003" pitchFamily="34" charset="0"/>
            </a:rPr>
            <a:t>Opioides sintéticos</a:t>
          </a:r>
        </a:p>
      </dgm:t>
    </dgm:pt>
    <dgm:pt modelId="{0C6EDDAD-8C53-411C-B485-4803D44E9F66}" type="parTrans" cxnId="{FA468F4B-8B03-4B1C-B1E6-FD3C5F9EEE13}">
      <dgm:prSet/>
      <dgm:spPr/>
      <dgm:t>
        <a:bodyPr/>
        <a:lstStyle/>
        <a:p>
          <a:endParaRPr lang="es-MX"/>
        </a:p>
      </dgm:t>
    </dgm:pt>
    <dgm:pt modelId="{126F7629-6B73-42BD-B619-3AC4EAD1D562}" type="sibTrans" cxnId="{FA468F4B-8B03-4B1C-B1E6-FD3C5F9EEE13}">
      <dgm:prSet/>
      <dgm:spPr/>
      <dgm:t>
        <a:bodyPr/>
        <a:lstStyle/>
        <a:p>
          <a:endParaRPr lang="es-MX"/>
        </a:p>
      </dgm:t>
    </dgm:pt>
    <dgm:pt modelId="{E478ACD8-433B-46A7-8F3A-A0539DC7CD56}">
      <dgm:prSet phldrT="[Texto]" custT="1"/>
      <dgm:spPr>
        <a:solidFill>
          <a:schemeClr val="accent1">
            <a:lumMod val="50000"/>
          </a:schemeClr>
        </a:solidFill>
        <a:ln w="2794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MX" sz="2800" b="1" dirty="0">
              <a:latin typeface="Raleway" panose="020B0503030101060003" pitchFamily="34" charset="0"/>
            </a:rPr>
            <a:t>NSP</a:t>
          </a:r>
        </a:p>
      </dgm:t>
    </dgm:pt>
    <dgm:pt modelId="{2115D1A5-AD67-4DDF-838D-76994CACEBCE}" type="sibTrans" cxnId="{0AEA3F95-013D-4AA9-86C3-17695879ACCF}">
      <dgm:prSet/>
      <dgm:spPr/>
      <dgm:t>
        <a:bodyPr/>
        <a:lstStyle/>
        <a:p>
          <a:endParaRPr lang="es-MX" sz="1200">
            <a:latin typeface="Raleway" panose="020B0503030101060003" pitchFamily="34" charset="0"/>
          </a:endParaRPr>
        </a:p>
      </dgm:t>
    </dgm:pt>
    <dgm:pt modelId="{A4A77C4F-A5FE-4DD9-9229-0BF558DAE2DC}" type="parTrans" cxnId="{0AEA3F95-013D-4AA9-86C3-17695879ACCF}">
      <dgm:prSet/>
      <dgm:spPr/>
      <dgm:t>
        <a:bodyPr/>
        <a:lstStyle/>
        <a:p>
          <a:endParaRPr lang="es-MX" sz="1200">
            <a:latin typeface="Raleway" panose="020B0503030101060003" pitchFamily="34" charset="0"/>
          </a:endParaRPr>
        </a:p>
      </dgm:t>
    </dgm:pt>
    <dgm:pt modelId="{86E80F11-8C72-448D-A854-2A67424786F1}" type="pres">
      <dgm:prSet presAssocID="{0EFDB0F5-D744-4E52-BB6C-7E6EA685B2B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E3E259-A8B4-4D90-A123-A5561E98B825}" type="pres">
      <dgm:prSet presAssocID="{E478ACD8-433B-46A7-8F3A-A0539DC7CD56}" presName="centerShape" presStyleLbl="node0" presStyleIdx="0" presStyleCnt="1"/>
      <dgm:spPr/>
    </dgm:pt>
    <dgm:pt modelId="{70928FA5-A1CC-42C3-A9A3-7D0AF11B8CAD}" type="pres">
      <dgm:prSet presAssocID="{B0B46206-0076-4DCA-BE02-920D62AA1344}" presName="node" presStyleLbl="node1" presStyleIdx="0" presStyleCnt="6">
        <dgm:presLayoutVars>
          <dgm:bulletEnabled val="1"/>
        </dgm:presLayoutVars>
      </dgm:prSet>
      <dgm:spPr/>
    </dgm:pt>
    <dgm:pt modelId="{5C8734FE-D791-45B1-9904-CD111EE324C7}" type="pres">
      <dgm:prSet presAssocID="{B0B46206-0076-4DCA-BE02-920D62AA1344}" presName="dummy" presStyleCnt="0"/>
      <dgm:spPr/>
    </dgm:pt>
    <dgm:pt modelId="{7EE5CCE2-93DF-418D-BA86-ED610C647D9B}" type="pres">
      <dgm:prSet presAssocID="{995F015E-E4E9-418C-95BC-5D9AFD6F3BAD}" presName="sibTrans" presStyleLbl="sibTrans2D1" presStyleIdx="0" presStyleCnt="6"/>
      <dgm:spPr/>
    </dgm:pt>
    <dgm:pt modelId="{BEECDA15-F237-4257-A5A4-96C8CBF413E1}" type="pres">
      <dgm:prSet presAssocID="{F9C7D1CA-0578-4C2F-895B-B53420C075C8}" presName="node" presStyleLbl="node1" presStyleIdx="1" presStyleCnt="6">
        <dgm:presLayoutVars>
          <dgm:bulletEnabled val="1"/>
        </dgm:presLayoutVars>
      </dgm:prSet>
      <dgm:spPr/>
    </dgm:pt>
    <dgm:pt modelId="{83B083F2-BB4C-46F9-BAF9-E0ECFD94ABCE}" type="pres">
      <dgm:prSet presAssocID="{F9C7D1CA-0578-4C2F-895B-B53420C075C8}" presName="dummy" presStyleCnt="0"/>
      <dgm:spPr/>
    </dgm:pt>
    <dgm:pt modelId="{929DE240-95EC-488C-B5D5-DF348C19596D}" type="pres">
      <dgm:prSet presAssocID="{51823558-BAD4-4873-967B-88A434BA5383}" presName="sibTrans" presStyleLbl="sibTrans2D1" presStyleIdx="1" presStyleCnt="6"/>
      <dgm:spPr/>
    </dgm:pt>
    <dgm:pt modelId="{2B26BA04-DDFB-4B00-8301-892339BA13B8}" type="pres">
      <dgm:prSet presAssocID="{61C0FC6C-30F3-4299-BAE6-2B9AA23DD6E8}" presName="node" presStyleLbl="node1" presStyleIdx="2" presStyleCnt="6">
        <dgm:presLayoutVars>
          <dgm:bulletEnabled val="1"/>
        </dgm:presLayoutVars>
      </dgm:prSet>
      <dgm:spPr/>
    </dgm:pt>
    <dgm:pt modelId="{31DED598-741E-4A67-90E4-95106B46BD01}" type="pres">
      <dgm:prSet presAssocID="{61C0FC6C-30F3-4299-BAE6-2B9AA23DD6E8}" presName="dummy" presStyleCnt="0"/>
      <dgm:spPr/>
    </dgm:pt>
    <dgm:pt modelId="{C058E29C-F243-49BE-8E0C-86BF34424378}" type="pres">
      <dgm:prSet presAssocID="{126F7629-6B73-42BD-B619-3AC4EAD1D562}" presName="sibTrans" presStyleLbl="sibTrans2D1" presStyleIdx="2" presStyleCnt="6"/>
      <dgm:spPr/>
    </dgm:pt>
    <dgm:pt modelId="{57918384-EF0B-4D89-90B2-A22B806B434D}" type="pres">
      <dgm:prSet presAssocID="{79AE0B24-D5BA-4A4F-B828-465696B6F6F0}" presName="node" presStyleLbl="node1" presStyleIdx="3" presStyleCnt="6">
        <dgm:presLayoutVars>
          <dgm:bulletEnabled val="1"/>
        </dgm:presLayoutVars>
      </dgm:prSet>
      <dgm:spPr/>
    </dgm:pt>
    <dgm:pt modelId="{2D856AF7-C74C-4C79-9B74-A58A4CCF9CA8}" type="pres">
      <dgm:prSet presAssocID="{79AE0B24-D5BA-4A4F-B828-465696B6F6F0}" presName="dummy" presStyleCnt="0"/>
      <dgm:spPr/>
    </dgm:pt>
    <dgm:pt modelId="{89CDB890-4734-4755-8061-8E6C0D13D4B5}" type="pres">
      <dgm:prSet presAssocID="{2708FDD2-BAAC-40B1-91E4-D9DABB23DCD3}" presName="sibTrans" presStyleLbl="sibTrans2D1" presStyleIdx="3" presStyleCnt="6"/>
      <dgm:spPr/>
    </dgm:pt>
    <dgm:pt modelId="{9FC5C646-854F-4E34-98E2-F51CFA387B96}" type="pres">
      <dgm:prSet presAssocID="{CDD78F98-084C-4229-88C1-AED2B2A7F681}" presName="node" presStyleLbl="node1" presStyleIdx="4" presStyleCnt="6">
        <dgm:presLayoutVars>
          <dgm:bulletEnabled val="1"/>
        </dgm:presLayoutVars>
      </dgm:prSet>
      <dgm:spPr/>
    </dgm:pt>
    <dgm:pt modelId="{EFFE3992-E625-4A55-BDD4-C3DE7100F3BA}" type="pres">
      <dgm:prSet presAssocID="{CDD78F98-084C-4229-88C1-AED2B2A7F681}" presName="dummy" presStyleCnt="0"/>
      <dgm:spPr/>
    </dgm:pt>
    <dgm:pt modelId="{BBC6023E-25DF-4AE7-91C7-4138EE3DED06}" type="pres">
      <dgm:prSet presAssocID="{59A1F06E-BCEE-4713-ADDF-5D24894F33B8}" presName="sibTrans" presStyleLbl="sibTrans2D1" presStyleIdx="4" presStyleCnt="6"/>
      <dgm:spPr/>
    </dgm:pt>
    <dgm:pt modelId="{F79F4A68-490D-47B2-A909-090909B64D90}" type="pres">
      <dgm:prSet presAssocID="{1B1D978F-93AF-4F16-96E2-71CA5D7A5BE3}" presName="node" presStyleLbl="node1" presStyleIdx="5" presStyleCnt="6">
        <dgm:presLayoutVars>
          <dgm:bulletEnabled val="1"/>
        </dgm:presLayoutVars>
      </dgm:prSet>
      <dgm:spPr/>
    </dgm:pt>
    <dgm:pt modelId="{1A7E9D9D-3C48-4D49-8C23-0BE34F1AA496}" type="pres">
      <dgm:prSet presAssocID="{1B1D978F-93AF-4F16-96E2-71CA5D7A5BE3}" presName="dummy" presStyleCnt="0"/>
      <dgm:spPr/>
    </dgm:pt>
    <dgm:pt modelId="{64FB7769-F27D-4FDD-9F1D-EE468CBE0142}" type="pres">
      <dgm:prSet presAssocID="{728C90C9-FBD5-4CCB-B9BF-C9029AECF895}" presName="sibTrans" presStyleLbl="sibTrans2D1" presStyleIdx="5" presStyleCnt="6"/>
      <dgm:spPr/>
    </dgm:pt>
  </dgm:ptLst>
  <dgm:cxnLst>
    <dgm:cxn modelId="{3E369408-E0A8-485F-9E39-F75F2F7A38E3}" type="presOf" srcId="{2708FDD2-BAAC-40B1-91E4-D9DABB23DCD3}" destId="{89CDB890-4734-4755-8061-8E6C0D13D4B5}" srcOrd="0" destOrd="0" presId="urn:microsoft.com/office/officeart/2005/8/layout/radial6"/>
    <dgm:cxn modelId="{526DAD0B-AEDB-4131-A4A8-EA11D08969FF}" type="presOf" srcId="{F9C7D1CA-0578-4C2F-895B-B53420C075C8}" destId="{BEECDA15-F237-4257-A5A4-96C8CBF413E1}" srcOrd="0" destOrd="0" presId="urn:microsoft.com/office/officeart/2005/8/layout/radial6"/>
    <dgm:cxn modelId="{DDF21613-8555-4576-BDC9-FEF1D61A3E96}" type="presOf" srcId="{E478ACD8-433B-46A7-8F3A-A0539DC7CD56}" destId="{72E3E259-A8B4-4D90-A123-A5561E98B825}" srcOrd="0" destOrd="0" presId="urn:microsoft.com/office/officeart/2005/8/layout/radial6"/>
    <dgm:cxn modelId="{B2895B61-A89F-404C-AFD1-61E46AED872B}" type="presOf" srcId="{51823558-BAD4-4873-967B-88A434BA5383}" destId="{929DE240-95EC-488C-B5D5-DF348C19596D}" srcOrd="0" destOrd="0" presId="urn:microsoft.com/office/officeart/2005/8/layout/radial6"/>
    <dgm:cxn modelId="{FD81F442-7404-4D7B-B3A7-F8BE1A49C3A2}" type="presOf" srcId="{59A1F06E-BCEE-4713-ADDF-5D24894F33B8}" destId="{BBC6023E-25DF-4AE7-91C7-4138EE3DED06}" srcOrd="0" destOrd="0" presId="urn:microsoft.com/office/officeart/2005/8/layout/radial6"/>
    <dgm:cxn modelId="{757AB669-8888-4C5F-97B0-B2000E4868E8}" srcId="{E478ACD8-433B-46A7-8F3A-A0539DC7CD56}" destId="{B0B46206-0076-4DCA-BE02-920D62AA1344}" srcOrd="0" destOrd="0" parTransId="{EF419037-0151-40E2-B633-39C6A1079A17}" sibTransId="{995F015E-E4E9-418C-95BC-5D9AFD6F3BAD}"/>
    <dgm:cxn modelId="{FA468F4B-8B03-4B1C-B1E6-FD3C5F9EEE13}" srcId="{E478ACD8-433B-46A7-8F3A-A0539DC7CD56}" destId="{61C0FC6C-30F3-4299-BAE6-2B9AA23DD6E8}" srcOrd="2" destOrd="0" parTransId="{0C6EDDAD-8C53-411C-B485-4803D44E9F66}" sibTransId="{126F7629-6B73-42BD-B619-3AC4EAD1D562}"/>
    <dgm:cxn modelId="{BCF3D36F-2FCF-40F7-A5A5-FA78F4315E16}" srcId="{E478ACD8-433B-46A7-8F3A-A0539DC7CD56}" destId="{1B1D978F-93AF-4F16-96E2-71CA5D7A5BE3}" srcOrd="5" destOrd="0" parTransId="{7806AE5B-7910-47EA-8EE3-78A8505B7497}" sibTransId="{728C90C9-FBD5-4CCB-B9BF-C9029AECF895}"/>
    <dgm:cxn modelId="{07728176-9DAD-4DD8-A34C-76CE6D0FC524}" srcId="{E478ACD8-433B-46A7-8F3A-A0539DC7CD56}" destId="{F9C7D1CA-0578-4C2F-895B-B53420C075C8}" srcOrd="1" destOrd="0" parTransId="{35E50C13-7B0B-48FB-B179-0123A1458916}" sibTransId="{51823558-BAD4-4873-967B-88A434BA5383}"/>
    <dgm:cxn modelId="{0AEA3F95-013D-4AA9-86C3-17695879ACCF}" srcId="{0EFDB0F5-D744-4E52-BB6C-7E6EA685B2B8}" destId="{E478ACD8-433B-46A7-8F3A-A0539DC7CD56}" srcOrd="0" destOrd="0" parTransId="{A4A77C4F-A5FE-4DD9-9229-0BF558DAE2DC}" sibTransId="{2115D1A5-AD67-4DDF-838D-76994CACEBCE}"/>
    <dgm:cxn modelId="{2B48CA95-B60D-455D-9AE1-CAFCE9CB351B}" type="presOf" srcId="{CDD78F98-084C-4229-88C1-AED2B2A7F681}" destId="{9FC5C646-854F-4E34-98E2-F51CFA387B96}" srcOrd="0" destOrd="0" presId="urn:microsoft.com/office/officeart/2005/8/layout/radial6"/>
    <dgm:cxn modelId="{8C933A9E-87CE-40CF-8EAF-B05FAAFD5C26}" type="presOf" srcId="{995F015E-E4E9-418C-95BC-5D9AFD6F3BAD}" destId="{7EE5CCE2-93DF-418D-BA86-ED610C647D9B}" srcOrd="0" destOrd="0" presId="urn:microsoft.com/office/officeart/2005/8/layout/radial6"/>
    <dgm:cxn modelId="{9F3859A9-9563-47E9-8A7A-E90E0114E936}" type="presOf" srcId="{1B1D978F-93AF-4F16-96E2-71CA5D7A5BE3}" destId="{F79F4A68-490D-47B2-A909-090909B64D90}" srcOrd="0" destOrd="0" presId="urn:microsoft.com/office/officeart/2005/8/layout/radial6"/>
    <dgm:cxn modelId="{A66685B4-DE51-477D-B124-9A99F0DD05CA}" type="presOf" srcId="{79AE0B24-D5BA-4A4F-B828-465696B6F6F0}" destId="{57918384-EF0B-4D89-90B2-A22B806B434D}" srcOrd="0" destOrd="0" presId="urn:microsoft.com/office/officeart/2005/8/layout/radial6"/>
    <dgm:cxn modelId="{72B4C5B5-E52F-4D22-B1C5-6856A3767AFF}" type="presOf" srcId="{B0B46206-0076-4DCA-BE02-920D62AA1344}" destId="{70928FA5-A1CC-42C3-A9A3-7D0AF11B8CAD}" srcOrd="0" destOrd="0" presId="urn:microsoft.com/office/officeart/2005/8/layout/radial6"/>
    <dgm:cxn modelId="{B14F81B7-E7A5-4618-9C32-6F54733150B9}" type="presOf" srcId="{728C90C9-FBD5-4CCB-B9BF-C9029AECF895}" destId="{64FB7769-F27D-4FDD-9F1D-EE468CBE0142}" srcOrd="0" destOrd="0" presId="urn:microsoft.com/office/officeart/2005/8/layout/radial6"/>
    <dgm:cxn modelId="{8BAC7EDF-D7E4-4FBA-A321-D2C5E69939C8}" srcId="{E478ACD8-433B-46A7-8F3A-A0539DC7CD56}" destId="{CDD78F98-084C-4229-88C1-AED2B2A7F681}" srcOrd="4" destOrd="0" parTransId="{C7056C69-0A86-469A-BA70-E5018B0695AE}" sibTransId="{59A1F06E-BCEE-4713-ADDF-5D24894F33B8}"/>
    <dgm:cxn modelId="{5B7FB3E0-6418-4116-B8CB-346EFB3E8CEE}" type="presOf" srcId="{0EFDB0F5-D744-4E52-BB6C-7E6EA685B2B8}" destId="{86E80F11-8C72-448D-A854-2A67424786F1}" srcOrd="0" destOrd="0" presId="urn:microsoft.com/office/officeart/2005/8/layout/radial6"/>
    <dgm:cxn modelId="{05537AE2-28E4-4C37-A9E4-63E4FC20BFF6}" srcId="{E478ACD8-433B-46A7-8F3A-A0539DC7CD56}" destId="{79AE0B24-D5BA-4A4F-B828-465696B6F6F0}" srcOrd="3" destOrd="0" parTransId="{EC644B9F-C814-4A56-A119-E22C71CCBABE}" sibTransId="{2708FDD2-BAAC-40B1-91E4-D9DABB23DCD3}"/>
    <dgm:cxn modelId="{D2056BEB-6273-4C03-8574-7E4674CA8DD7}" type="presOf" srcId="{61C0FC6C-30F3-4299-BAE6-2B9AA23DD6E8}" destId="{2B26BA04-DDFB-4B00-8301-892339BA13B8}" srcOrd="0" destOrd="0" presId="urn:microsoft.com/office/officeart/2005/8/layout/radial6"/>
    <dgm:cxn modelId="{980378FF-7F2E-4787-B6CA-30DE0631A8A9}" type="presOf" srcId="{126F7629-6B73-42BD-B619-3AC4EAD1D562}" destId="{C058E29C-F243-49BE-8E0C-86BF34424378}" srcOrd="0" destOrd="0" presId="urn:microsoft.com/office/officeart/2005/8/layout/radial6"/>
    <dgm:cxn modelId="{8F3B919C-B84C-404A-B262-B80B83F66A5D}" type="presParOf" srcId="{86E80F11-8C72-448D-A854-2A67424786F1}" destId="{72E3E259-A8B4-4D90-A123-A5561E98B825}" srcOrd="0" destOrd="0" presId="urn:microsoft.com/office/officeart/2005/8/layout/radial6"/>
    <dgm:cxn modelId="{3FB2EB31-CE67-41ED-A4FF-7A93DD16EFBD}" type="presParOf" srcId="{86E80F11-8C72-448D-A854-2A67424786F1}" destId="{70928FA5-A1CC-42C3-A9A3-7D0AF11B8CAD}" srcOrd="1" destOrd="0" presId="urn:microsoft.com/office/officeart/2005/8/layout/radial6"/>
    <dgm:cxn modelId="{C3EBA794-2315-4C98-A586-5086560CEA54}" type="presParOf" srcId="{86E80F11-8C72-448D-A854-2A67424786F1}" destId="{5C8734FE-D791-45B1-9904-CD111EE324C7}" srcOrd="2" destOrd="0" presId="urn:microsoft.com/office/officeart/2005/8/layout/radial6"/>
    <dgm:cxn modelId="{C4C62AC9-9BE0-4E2B-8687-5F6C3ED16D9F}" type="presParOf" srcId="{86E80F11-8C72-448D-A854-2A67424786F1}" destId="{7EE5CCE2-93DF-418D-BA86-ED610C647D9B}" srcOrd="3" destOrd="0" presId="urn:microsoft.com/office/officeart/2005/8/layout/radial6"/>
    <dgm:cxn modelId="{07690184-FD26-449C-ABCB-93ADC835B300}" type="presParOf" srcId="{86E80F11-8C72-448D-A854-2A67424786F1}" destId="{BEECDA15-F237-4257-A5A4-96C8CBF413E1}" srcOrd="4" destOrd="0" presId="urn:microsoft.com/office/officeart/2005/8/layout/radial6"/>
    <dgm:cxn modelId="{96AA8583-0E77-41D9-A1DF-84BCDAE19E36}" type="presParOf" srcId="{86E80F11-8C72-448D-A854-2A67424786F1}" destId="{83B083F2-BB4C-46F9-BAF9-E0ECFD94ABCE}" srcOrd="5" destOrd="0" presId="urn:microsoft.com/office/officeart/2005/8/layout/radial6"/>
    <dgm:cxn modelId="{E9D55CD6-CB4F-43E4-9900-7DD9D1A0BD24}" type="presParOf" srcId="{86E80F11-8C72-448D-A854-2A67424786F1}" destId="{929DE240-95EC-488C-B5D5-DF348C19596D}" srcOrd="6" destOrd="0" presId="urn:microsoft.com/office/officeart/2005/8/layout/radial6"/>
    <dgm:cxn modelId="{D8803245-74C0-40AF-9519-E5D27E4957F6}" type="presParOf" srcId="{86E80F11-8C72-448D-A854-2A67424786F1}" destId="{2B26BA04-DDFB-4B00-8301-892339BA13B8}" srcOrd="7" destOrd="0" presId="urn:microsoft.com/office/officeart/2005/8/layout/radial6"/>
    <dgm:cxn modelId="{C93383C8-19C2-4B84-8AAF-073D602ACEAA}" type="presParOf" srcId="{86E80F11-8C72-448D-A854-2A67424786F1}" destId="{31DED598-741E-4A67-90E4-95106B46BD01}" srcOrd="8" destOrd="0" presId="urn:microsoft.com/office/officeart/2005/8/layout/radial6"/>
    <dgm:cxn modelId="{E0270078-E282-481B-9544-2949B563FABB}" type="presParOf" srcId="{86E80F11-8C72-448D-A854-2A67424786F1}" destId="{C058E29C-F243-49BE-8E0C-86BF34424378}" srcOrd="9" destOrd="0" presId="urn:microsoft.com/office/officeart/2005/8/layout/radial6"/>
    <dgm:cxn modelId="{0EA134A2-19D2-4EBC-A2DD-2321A9AA2350}" type="presParOf" srcId="{86E80F11-8C72-448D-A854-2A67424786F1}" destId="{57918384-EF0B-4D89-90B2-A22B806B434D}" srcOrd="10" destOrd="0" presId="urn:microsoft.com/office/officeart/2005/8/layout/radial6"/>
    <dgm:cxn modelId="{13936986-8D6E-40B8-8CF8-D29E53B12578}" type="presParOf" srcId="{86E80F11-8C72-448D-A854-2A67424786F1}" destId="{2D856AF7-C74C-4C79-9B74-A58A4CCF9CA8}" srcOrd="11" destOrd="0" presId="urn:microsoft.com/office/officeart/2005/8/layout/radial6"/>
    <dgm:cxn modelId="{D8DC33CB-F275-4E2C-8536-5DD6D06FF0B4}" type="presParOf" srcId="{86E80F11-8C72-448D-A854-2A67424786F1}" destId="{89CDB890-4734-4755-8061-8E6C0D13D4B5}" srcOrd="12" destOrd="0" presId="urn:microsoft.com/office/officeart/2005/8/layout/radial6"/>
    <dgm:cxn modelId="{BDCFC497-841A-441A-B514-1A8313B530DB}" type="presParOf" srcId="{86E80F11-8C72-448D-A854-2A67424786F1}" destId="{9FC5C646-854F-4E34-98E2-F51CFA387B96}" srcOrd="13" destOrd="0" presId="urn:microsoft.com/office/officeart/2005/8/layout/radial6"/>
    <dgm:cxn modelId="{2FDD37EE-FC31-4FAE-BAAA-884D603FD6C2}" type="presParOf" srcId="{86E80F11-8C72-448D-A854-2A67424786F1}" destId="{EFFE3992-E625-4A55-BDD4-C3DE7100F3BA}" srcOrd="14" destOrd="0" presId="urn:microsoft.com/office/officeart/2005/8/layout/radial6"/>
    <dgm:cxn modelId="{48278F75-E0A7-4446-916C-ABD77ADABD80}" type="presParOf" srcId="{86E80F11-8C72-448D-A854-2A67424786F1}" destId="{BBC6023E-25DF-4AE7-91C7-4138EE3DED06}" srcOrd="15" destOrd="0" presId="urn:microsoft.com/office/officeart/2005/8/layout/radial6"/>
    <dgm:cxn modelId="{A30DEE35-8860-477D-856E-9EC08091D8F8}" type="presParOf" srcId="{86E80F11-8C72-448D-A854-2A67424786F1}" destId="{F79F4A68-490D-47B2-A909-090909B64D90}" srcOrd="16" destOrd="0" presId="urn:microsoft.com/office/officeart/2005/8/layout/radial6"/>
    <dgm:cxn modelId="{44ADE429-FFC0-4281-AA5F-93FD989830C8}" type="presParOf" srcId="{86E80F11-8C72-448D-A854-2A67424786F1}" destId="{1A7E9D9D-3C48-4D49-8C23-0BE34F1AA496}" srcOrd="17" destOrd="0" presId="urn:microsoft.com/office/officeart/2005/8/layout/radial6"/>
    <dgm:cxn modelId="{9793C973-E880-4289-94E7-4E6256C6C7E7}" type="presParOf" srcId="{86E80F11-8C72-448D-A854-2A67424786F1}" destId="{64FB7769-F27D-4FDD-9F1D-EE468CBE014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7E026-F08A-47DF-97B6-5F96507D2BA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34E59E35-0533-4F8C-BD5C-E4B2A9CACB21}">
      <dgm:prSet phldrT="[Texto]"/>
      <dgm:spPr/>
      <dgm:t>
        <a:bodyPr/>
        <a:lstStyle/>
        <a:p>
          <a:r>
            <a:rPr lang="es-MX" dirty="0"/>
            <a:t>Ley Federal para el Control de Precursores Químicos, Productos Químicos Esenciales y Máquinas para Elaborar Cápsulas, Tabletas, y/o Comprimidos   </a:t>
          </a:r>
        </a:p>
      </dgm:t>
    </dgm:pt>
    <dgm:pt modelId="{9E4812E7-CA12-44D0-BAB1-F537AB897DBC}" type="parTrans" cxnId="{9A6551B0-1527-4DC7-9918-DB9D62D70A04}">
      <dgm:prSet/>
      <dgm:spPr/>
      <dgm:t>
        <a:bodyPr/>
        <a:lstStyle/>
        <a:p>
          <a:endParaRPr lang="es-MX"/>
        </a:p>
      </dgm:t>
    </dgm:pt>
    <dgm:pt modelId="{61C4FFE5-16AF-4B59-8236-21D77432509E}" type="sibTrans" cxnId="{9A6551B0-1527-4DC7-9918-DB9D62D70A04}">
      <dgm:prSet/>
      <dgm:spPr/>
      <dgm:t>
        <a:bodyPr/>
        <a:lstStyle/>
        <a:p>
          <a:endParaRPr lang="es-MX"/>
        </a:p>
      </dgm:t>
    </dgm:pt>
    <dgm:pt modelId="{A42E5534-F891-4631-9813-E7D395D22800}">
      <dgm:prSet phldrT="[Texto]" custT="1"/>
      <dgm:spPr/>
      <dgm:t>
        <a:bodyPr/>
        <a:lstStyle/>
        <a:p>
          <a:r>
            <a:rPr lang="es-MX" sz="1200" dirty="0">
              <a:latin typeface="Raleway" panose="020B0503030101060003" pitchFamily="34" charset="0"/>
            </a:rPr>
            <a:t>Lista de vigilancia</a:t>
          </a:r>
        </a:p>
      </dgm:t>
    </dgm:pt>
    <dgm:pt modelId="{05DCF36D-82BD-4281-8DB8-5C2785925D2C}" type="parTrans" cxnId="{62B7E09B-1F46-46E2-B6E3-525CBF54F14A}">
      <dgm:prSet/>
      <dgm:spPr/>
      <dgm:t>
        <a:bodyPr/>
        <a:lstStyle/>
        <a:p>
          <a:endParaRPr lang="es-MX"/>
        </a:p>
      </dgm:t>
    </dgm:pt>
    <dgm:pt modelId="{2E3EBF20-5CC1-4602-94F1-2980CCE81083}" type="sibTrans" cxnId="{62B7E09B-1F46-46E2-B6E3-525CBF54F14A}">
      <dgm:prSet/>
      <dgm:spPr/>
      <dgm:t>
        <a:bodyPr/>
        <a:lstStyle/>
        <a:p>
          <a:endParaRPr lang="es-MX"/>
        </a:p>
      </dgm:t>
    </dgm:pt>
    <dgm:pt modelId="{5896308A-2446-46A4-B93B-FBE9204BC6C6}">
      <dgm:prSet phldrT="[Texto]" custT="1"/>
      <dgm:spPr/>
      <dgm:t>
        <a:bodyPr/>
        <a:lstStyle/>
        <a:p>
          <a:r>
            <a:rPr lang="es-MX" sz="1300" dirty="0">
              <a:latin typeface="Raleway" panose="020B0503030101060003" pitchFamily="34" charset="0"/>
            </a:rPr>
            <a:t>Ley General de Salud</a:t>
          </a:r>
        </a:p>
      </dgm:t>
    </dgm:pt>
    <dgm:pt modelId="{E0476BFE-305B-4273-9B5B-AE5F8D68A34C}" type="parTrans" cxnId="{D85ED4C4-79D5-425A-A228-3C5D47CFD5CA}">
      <dgm:prSet/>
      <dgm:spPr/>
      <dgm:t>
        <a:bodyPr/>
        <a:lstStyle/>
        <a:p>
          <a:endParaRPr lang="es-MX"/>
        </a:p>
      </dgm:t>
    </dgm:pt>
    <dgm:pt modelId="{378D4F4A-E632-4ED7-B5A4-16C4985E53E5}" type="sibTrans" cxnId="{D85ED4C4-79D5-425A-A228-3C5D47CFD5CA}">
      <dgm:prSet/>
      <dgm:spPr/>
      <dgm:t>
        <a:bodyPr/>
        <a:lstStyle/>
        <a:p>
          <a:endParaRPr lang="es-MX"/>
        </a:p>
      </dgm:t>
    </dgm:pt>
    <dgm:pt modelId="{90F3F6EA-9B54-4559-A4B3-9140BB41C7EB}" type="pres">
      <dgm:prSet presAssocID="{9937E026-F08A-47DF-97B6-5F96507D2BA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B680CB5-A723-4232-8155-E68C3931D090}" type="pres">
      <dgm:prSet presAssocID="{34E59E35-0533-4F8C-BD5C-E4B2A9CACB21}" presName="gear1" presStyleLbl="node1" presStyleIdx="0" presStyleCnt="3">
        <dgm:presLayoutVars>
          <dgm:chMax val="1"/>
          <dgm:bulletEnabled val="1"/>
        </dgm:presLayoutVars>
      </dgm:prSet>
      <dgm:spPr/>
    </dgm:pt>
    <dgm:pt modelId="{51A970F4-4594-4A1A-8C08-B6C0AE9856C9}" type="pres">
      <dgm:prSet presAssocID="{34E59E35-0533-4F8C-BD5C-E4B2A9CACB21}" presName="gear1srcNode" presStyleLbl="node1" presStyleIdx="0" presStyleCnt="3"/>
      <dgm:spPr/>
    </dgm:pt>
    <dgm:pt modelId="{72028CDE-BC67-41B9-940F-38989A47D80C}" type="pres">
      <dgm:prSet presAssocID="{34E59E35-0533-4F8C-BD5C-E4B2A9CACB21}" presName="gear1dstNode" presStyleLbl="node1" presStyleIdx="0" presStyleCnt="3"/>
      <dgm:spPr/>
    </dgm:pt>
    <dgm:pt modelId="{E1C74E20-3DEF-4E50-87B0-3D12D3D2DE36}" type="pres">
      <dgm:prSet presAssocID="{A42E5534-F891-4631-9813-E7D395D22800}" presName="gear2" presStyleLbl="node1" presStyleIdx="1" presStyleCnt="3">
        <dgm:presLayoutVars>
          <dgm:chMax val="1"/>
          <dgm:bulletEnabled val="1"/>
        </dgm:presLayoutVars>
      </dgm:prSet>
      <dgm:spPr/>
    </dgm:pt>
    <dgm:pt modelId="{1A40579D-7CCF-47FB-AEC8-C46B390C4F00}" type="pres">
      <dgm:prSet presAssocID="{A42E5534-F891-4631-9813-E7D395D22800}" presName="gear2srcNode" presStyleLbl="node1" presStyleIdx="1" presStyleCnt="3"/>
      <dgm:spPr/>
    </dgm:pt>
    <dgm:pt modelId="{94C4D2BF-BCDE-4236-BCB0-4CDC8216CDF1}" type="pres">
      <dgm:prSet presAssocID="{A42E5534-F891-4631-9813-E7D395D22800}" presName="gear2dstNode" presStyleLbl="node1" presStyleIdx="1" presStyleCnt="3"/>
      <dgm:spPr/>
    </dgm:pt>
    <dgm:pt modelId="{0220FBDE-DD94-4274-8B8E-602EF83BF95A}" type="pres">
      <dgm:prSet presAssocID="{5896308A-2446-46A4-B93B-FBE9204BC6C6}" presName="gear3" presStyleLbl="node1" presStyleIdx="2" presStyleCnt="3"/>
      <dgm:spPr/>
    </dgm:pt>
    <dgm:pt modelId="{67629255-3405-492E-83AA-B4E10942AA3D}" type="pres">
      <dgm:prSet presAssocID="{5896308A-2446-46A4-B93B-FBE9204BC6C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27AB3DD-8102-4ABD-9451-090D40130169}" type="pres">
      <dgm:prSet presAssocID="{5896308A-2446-46A4-B93B-FBE9204BC6C6}" presName="gear3srcNode" presStyleLbl="node1" presStyleIdx="2" presStyleCnt="3"/>
      <dgm:spPr/>
    </dgm:pt>
    <dgm:pt modelId="{C62CCAB7-6B3B-4DC8-8F1E-8CB5F17127C3}" type="pres">
      <dgm:prSet presAssocID="{5896308A-2446-46A4-B93B-FBE9204BC6C6}" presName="gear3dstNode" presStyleLbl="node1" presStyleIdx="2" presStyleCnt="3"/>
      <dgm:spPr/>
    </dgm:pt>
    <dgm:pt modelId="{2E2CBA0D-1136-4ADF-AC00-015B0679505F}" type="pres">
      <dgm:prSet presAssocID="{61C4FFE5-16AF-4B59-8236-21D77432509E}" presName="connector1" presStyleLbl="sibTrans2D1" presStyleIdx="0" presStyleCnt="3"/>
      <dgm:spPr/>
    </dgm:pt>
    <dgm:pt modelId="{1AEAD468-ADE1-4A4C-9AF7-90E4C427F22B}" type="pres">
      <dgm:prSet presAssocID="{2E3EBF20-5CC1-4602-94F1-2980CCE81083}" presName="connector2" presStyleLbl="sibTrans2D1" presStyleIdx="1" presStyleCnt="3"/>
      <dgm:spPr/>
    </dgm:pt>
    <dgm:pt modelId="{628F5D40-1825-4E14-955E-704DE635F414}" type="pres">
      <dgm:prSet presAssocID="{378D4F4A-E632-4ED7-B5A4-16C4985E53E5}" presName="connector3" presStyleLbl="sibTrans2D1" presStyleIdx="2" presStyleCnt="3"/>
      <dgm:spPr/>
    </dgm:pt>
  </dgm:ptLst>
  <dgm:cxnLst>
    <dgm:cxn modelId="{25048D02-2E93-46DF-8097-527E4F02D6E7}" type="presOf" srcId="{A42E5534-F891-4631-9813-E7D395D22800}" destId="{E1C74E20-3DEF-4E50-87B0-3D12D3D2DE36}" srcOrd="0" destOrd="0" presId="urn:microsoft.com/office/officeart/2005/8/layout/gear1"/>
    <dgm:cxn modelId="{7904F303-7969-4897-87D5-6A9262F39C45}" type="presOf" srcId="{A42E5534-F891-4631-9813-E7D395D22800}" destId="{94C4D2BF-BCDE-4236-BCB0-4CDC8216CDF1}" srcOrd="2" destOrd="0" presId="urn:microsoft.com/office/officeart/2005/8/layout/gear1"/>
    <dgm:cxn modelId="{E06AF124-F17D-479B-9C33-A03D7B0F9087}" type="presOf" srcId="{5896308A-2446-46A4-B93B-FBE9204BC6C6}" destId="{67629255-3405-492E-83AA-B4E10942AA3D}" srcOrd="1" destOrd="0" presId="urn:microsoft.com/office/officeart/2005/8/layout/gear1"/>
    <dgm:cxn modelId="{231D503A-BFBA-4BCE-B9D9-4E4B887A2ADA}" type="presOf" srcId="{A42E5534-F891-4631-9813-E7D395D22800}" destId="{1A40579D-7CCF-47FB-AEC8-C46B390C4F00}" srcOrd="1" destOrd="0" presId="urn:microsoft.com/office/officeart/2005/8/layout/gear1"/>
    <dgm:cxn modelId="{A70B9565-95FD-4CC2-8702-2D139384378B}" type="presOf" srcId="{2E3EBF20-5CC1-4602-94F1-2980CCE81083}" destId="{1AEAD468-ADE1-4A4C-9AF7-90E4C427F22B}" srcOrd="0" destOrd="0" presId="urn:microsoft.com/office/officeart/2005/8/layout/gear1"/>
    <dgm:cxn modelId="{1CAB804F-7C4B-4231-A959-2F738AC0E945}" type="presOf" srcId="{5896308A-2446-46A4-B93B-FBE9204BC6C6}" destId="{C62CCAB7-6B3B-4DC8-8F1E-8CB5F17127C3}" srcOrd="3" destOrd="0" presId="urn:microsoft.com/office/officeart/2005/8/layout/gear1"/>
    <dgm:cxn modelId="{2A3C6C71-9B8D-4743-8288-81E0B5918C18}" type="presOf" srcId="{378D4F4A-E632-4ED7-B5A4-16C4985E53E5}" destId="{628F5D40-1825-4E14-955E-704DE635F414}" srcOrd="0" destOrd="0" presId="urn:microsoft.com/office/officeart/2005/8/layout/gear1"/>
    <dgm:cxn modelId="{F7214B76-0ED0-490E-8E96-20513049352F}" type="presOf" srcId="{61C4FFE5-16AF-4B59-8236-21D77432509E}" destId="{2E2CBA0D-1136-4ADF-AC00-015B0679505F}" srcOrd="0" destOrd="0" presId="urn:microsoft.com/office/officeart/2005/8/layout/gear1"/>
    <dgm:cxn modelId="{CE381757-39ED-416E-9D7A-3C310FEF7BFA}" type="presOf" srcId="{34E59E35-0533-4F8C-BD5C-E4B2A9CACB21}" destId="{72028CDE-BC67-41B9-940F-38989A47D80C}" srcOrd="2" destOrd="0" presId="urn:microsoft.com/office/officeart/2005/8/layout/gear1"/>
    <dgm:cxn modelId="{EFF08E93-E0E5-40C5-87C9-3CE0269972F3}" type="presOf" srcId="{34E59E35-0533-4F8C-BD5C-E4B2A9CACB21}" destId="{1B680CB5-A723-4232-8155-E68C3931D090}" srcOrd="0" destOrd="0" presId="urn:microsoft.com/office/officeart/2005/8/layout/gear1"/>
    <dgm:cxn modelId="{62B7E09B-1F46-46E2-B6E3-525CBF54F14A}" srcId="{9937E026-F08A-47DF-97B6-5F96507D2BA1}" destId="{A42E5534-F891-4631-9813-E7D395D22800}" srcOrd="1" destOrd="0" parTransId="{05DCF36D-82BD-4281-8DB8-5C2785925D2C}" sibTransId="{2E3EBF20-5CC1-4602-94F1-2980CCE81083}"/>
    <dgm:cxn modelId="{9A6551B0-1527-4DC7-9918-DB9D62D70A04}" srcId="{9937E026-F08A-47DF-97B6-5F96507D2BA1}" destId="{34E59E35-0533-4F8C-BD5C-E4B2A9CACB21}" srcOrd="0" destOrd="0" parTransId="{9E4812E7-CA12-44D0-BAB1-F537AB897DBC}" sibTransId="{61C4FFE5-16AF-4B59-8236-21D77432509E}"/>
    <dgm:cxn modelId="{062D72B9-29E5-4A42-B81D-75B61C387187}" type="presOf" srcId="{9937E026-F08A-47DF-97B6-5F96507D2BA1}" destId="{90F3F6EA-9B54-4559-A4B3-9140BB41C7EB}" srcOrd="0" destOrd="0" presId="urn:microsoft.com/office/officeart/2005/8/layout/gear1"/>
    <dgm:cxn modelId="{1DBAC8BA-7643-4EE3-A5CE-004CEB600C39}" type="presOf" srcId="{5896308A-2446-46A4-B93B-FBE9204BC6C6}" destId="{727AB3DD-8102-4ABD-9451-090D40130169}" srcOrd="2" destOrd="0" presId="urn:microsoft.com/office/officeart/2005/8/layout/gear1"/>
    <dgm:cxn modelId="{D85ED4C4-79D5-425A-A228-3C5D47CFD5CA}" srcId="{9937E026-F08A-47DF-97B6-5F96507D2BA1}" destId="{5896308A-2446-46A4-B93B-FBE9204BC6C6}" srcOrd="2" destOrd="0" parTransId="{E0476BFE-305B-4273-9B5B-AE5F8D68A34C}" sibTransId="{378D4F4A-E632-4ED7-B5A4-16C4985E53E5}"/>
    <dgm:cxn modelId="{F6AE90D1-B972-423C-95FB-CDE74081F61E}" type="presOf" srcId="{34E59E35-0533-4F8C-BD5C-E4B2A9CACB21}" destId="{51A970F4-4594-4A1A-8C08-B6C0AE9856C9}" srcOrd="1" destOrd="0" presId="urn:microsoft.com/office/officeart/2005/8/layout/gear1"/>
    <dgm:cxn modelId="{608C9FF6-F727-4BFD-BA9A-F695E0444F29}" type="presOf" srcId="{5896308A-2446-46A4-B93B-FBE9204BC6C6}" destId="{0220FBDE-DD94-4274-8B8E-602EF83BF95A}" srcOrd="0" destOrd="0" presId="urn:microsoft.com/office/officeart/2005/8/layout/gear1"/>
    <dgm:cxn modelId="{DE14CD7A-3DEF-45C5-9D8F-3E3121B9C07A}" type="presParOf" srcId="{90F3F6EA-9B54-4559-A4B3-9140BB41C7EB}" destId="{1B680CB5-A723-4232-8155-E68C3931D090}" srcOrd="0" destOrd="0" presId="urn:microsoft.com/office/officeart/2005/8/layout/gear1"/>
    <dgm:cxn modelId="{07811A55-4A4E-4D78-AFDA-EA8B6512E79F}" type="presParOf" srcId="{90F3F6EA-9B54-4559-A4B3-9140BB41C7EB}" destId="{51A970F4-4594-4A1A-8C08-B6C0AE9856C9}" srcOrd="1" destOrd="0" presId="urn:microsoft.com/office/officeart/2005/8/layout/gear1"/>
    <dgm:cxn modelId="{CA0D934E-9AB0-4A38-AFBA-3393F7D7E7D2}" type="presParOf" srcId="{90F3F6EA-9B54-4559-A4B3-9140BB41C7EB}" destId="{72028CDE-BC67-41B9-940F-38989A47D80C}" srcOrd="2" destOrd="0" presId="urn:microsoft.com/office/officeart/2005/8/layout/gear1"/>
    <dgm:cxn modelId="{6337387A-71E6-421B-9D9E-6462A7B7F7A3}" type="presParOf" srcId="{90F3F6EA-9B54-4559-A4B3-9140BB41C7EB}" destId="{E1C74E20-3DEF-4E50-87B0-3D12D3D2DE36}" srcOrd="3" destOrd="0" presId="urn:microsoft.com/office/officeart/2005/8/layout/gear1"/>
    <dgm:cxn modelId="{03755F79-B222-4779-82F1-E90B46BF45E9}" type="presParOf" srcId="{90F3F6EA-9B54-4559-A4B3-9140BB41C7EB}" destId="{1A40579D-7CCF-47FB-AEC8-C46B390C4F00}" srcOrd="4" destOrd="0" presId="urn:microsoft.com/office/officeart/2005/8/layout/gear1"/>
    <dgm:cxn modelId="{51228F20-0855-4FCB-A14A-F4859579C11C}" type="presParOf" srcId="{90F3F6EA-9B54-4559-A4B3-9140BB41C7EB}" destId="{94C4D2BF-BCDE-4236-BCB0-4CDC8216CDF1}" srcOrd="5" destOrd="0" presId="urn:microsoft.com/office/officeart/2005/8/layout/gear1"/>
    <dgm:cxn modelId="{B6F13FFC-27D7-4280-81E2-5FAF8511EEF0}" type="presParOf" srcId="{90F3F6EA-9B54-4559-A4B3-9140BB41C7EB}" destId="{0220FBDE-DD94-4274-8B8E-602EF83BF95A}" srcOrd="6" destOrd="0" presId="urn:microsoft.com/office/officeart/2005/8/layout/gear1"/>
    <dgm:cxn modelId="{0101A540-84E8-44FD-9B0B-8184E992CF3E}" type="presParOf" srcId="{90F3F6EA-9B54-4559-A4B3-9140BB41C7EB}" destId="{67629255-3405-492E-83AA-B4E10942AA3D}" srcOrd="7" destOrd="0" presId="urn:microsoft.com/office/officeart/2005/8/layout/gear1"/>
    <dgm:cxn modelId="{64418823-9984-491C-A571-38087929513C}" type="presParOf" srcId="{90F3F6EA-9B54-4559-A4B3-9140BB41C7EB}" destId="{727AB3DD-8102-4ABD-9451-090D40130169}" srcOrd="8" destOrd="0" presId="urn:microsoft.com/office/officeart/2005/8/layout/gear1"/>
    <dgm:cxn modelId="{38669DF8-BC48-4DBD-9382-492CC4395356}" type="presParOf" srcId="{90F3F6EA-9B54-4559-A4B3-9140BB41C7EB}" destId="{C62CCAB7-6B3B-4DC8-8F1E-8CB5F17127C3}" srcOrd="9" destOrd="0" presId="urn:microsoft.com/office/officeart/2005/8/layout/gear1"/>
    <dgm:cxn modelId="{B3A1BC9D-3CF4-4B2A-82F5-1C0189F052CD}" type="presParOf" srcId="{90F3F6EA-9B54-4559-A4B3-9140BB41C7EB}" destId="{2E2CBA0D-1136-4ADF-AC00-015B0679505F}" srcOrd="10" destOrd="0" presId="urn:microsoft.com/office/officeart/2005/8/layout/gear1"/>
    <dgm:cxn modelId="{90EC823B-D187-47F6-A02B-F3E4C1018919}" type="presParOf" srcId="{90F3F6EA-9B54-4559-A4B3-9140BB41C7EB}" destId="{1AEAD468-ADE1-4A4C-9AF7-90E4C427F22B}" srcOrd="11" destOrd="0" presId="urn:microsoft.com/office/officeart/2005/8/layout/gear1"/>
    <dgm:cxn modelId="{FCCC4245-5B98-4B18-86FF-65DB6D9957DC}" type="presParOf" srcId="{90F3F6EA-9B54-4559-A4B3-9140BB41C7EB}" destId="{628F5D40-1825-4E14-955E-704DE635F41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B7769-F27D-4FDD-9F1D-EE468CBE0142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6023E-25DF-4AE7-91C7-4138EE3DED06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DB890-4734-4755-8061-8E6C0D13D4B5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8E29C-F243-49BE-8E0C-86BF34424378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800000"/>
            <a:gd name="adj2" fmla="val 54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DE240-95EC-488C-B5D5-DF348C19596D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CCE2-93DF-418D-BA86-ED610C647D9B}">
      <dsp:nvSpPr>
        <dsp:cNvPr id="0" name=""/>
        <dsp:cNvSpPr/>
      </dsp:nvSpPr>
      <dsp:spPr>
        <a:xfrm>
          <a:off x="1967034" y="612368"/>
          <a:ext cx="4193930" cy="4193930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3E259-A8B4-4D90-A123-A5561E98B825}">
      <dsp:nvSpPr>
        <dsp:cNvPr id="0" name=""/>
        <dsp:cNvSpPr/>
      </dsp:nvSpPr>
      <dsp:spPr>
        <a:xfrm>
          <a:off x="3123406" y="1768739"/>
          <a:ext cx="1881187" cy="1881187"/>
        </a:xfrm>
        <a:prstGeom prst="ellipse">
          <a:avLst/>
        </a:prstGeom>
        <a:solidFill>
          <a:schemeClr val="accent1">
            <a:lumMod val="50000"/>
          </a:schemeClr>
        </a:solidFill>
        <a:ln w="2794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>
              <a:latin typeface="Raleway" panose="020B0503030101060003" pitchFamily="34" charset="0"/>
            </a:rPr>
            <a:t>NSP</a:t>
          </a:r>
        </a:p>
      </dsp:txBody>
      <dsp:txXfrm>
        <a:off x="3398899" y="2044232"/>
        <a:ext cx="1330201" cy="1330201"/>
      </dsp:txXfrm>
    </dsp:sp>
    <dsp:sp modelId="{70928FA5-A1CC-42C3-A9A3-7D0AF11B8CAD}">
      <dsp:nvSpPr>
        <dsp:cNvPr id="0" name=""/>
        <dsp:cNvSpPr/>
      </dsp:nvSpPr>
      <dsp:spPr>
        <a:xfrm>
          <a:off x="3405584" y="1358"/>
          <a:ext cx="1316831" cy="1316831"/>
        </a:xfrm>
        <a:prstGeom prst="ellipse">
          <a:avLst/>
        </a:prstGeom>
        <a:solidFill>
          <a:srgbClr val="2A5674"/>
        </a:solid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Raleway" panose="020B0503030101060003" pitchFamily="34" charset="0"/>
            </a:rPr>
            <a:t>Estimulantes</a:t>
          </a:r>
        </a:p>
      </dsp:txBody>
      <dsp:txXfrm>
        <a:off x="3598429" y="194203"/>
        <a:ext cx="931141" cy="931141"/>
      </dsp:txXfrm>
    </dsp:sp>
    <dsp:sp modelId="{BEECDA15-F237-4257-A5A4-96C8CBF413E1}">
      <dsp:nvSpPr>
        <dsp:cNvPr id="0" name=""/>
        <dsp:cNvSpPr/>
      </dsp:nvSpPr>
      <dsp:spPr>
        <a:xfrm>
          <a:off x="5180554" y="1026138"/>
          <a:ext cx="1316831" cy="1316831"/>
        </a:xfrm>
        <a:prstGeom prst="ellipse">
          <a:avLst/>
        </a:prstGeom>
        <a:solidFill>
          <a:srgbClr val="3B738F"/>
        </a:solid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latin typeface="Raleway" panose="020B0503030101060003" pitchFamily="34" charset="0"/>
            </a:rPr>
            <a:t>Agonistas sintéticos del receptor </a:t>
          </a:r>
          <a:r>
            <a:rPr lang="es-MX" sz="1000" kern="1200" dirty="0" err="1">
              <a:latin typeface="Raleway" panose="020B0503030101060003" pitchFamily="34" charset="0"/>
            </a:rPr>
            <a:t>cannabinoides</a:t>
          </a:r>
          <a:endParaRPr lang="es-MX" sz="1000" kern="1200" dirty="0">
            <a:latin typeface="Raleway" panose="020B0503030101060003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>
            <a:latin typeface="Raleway" panose="020B0503030101060003" pitchFamily="34" charset="0"/>
          </a:endParaRPr>
        </a:p>
      </dsp:txBody>
      <dsp:txXfrm>
        <a:off x="5373399" y="1218983"/>
        <a:ext cx="931141" cy="931141"/>
      </dsp:txXfrm>
    </dsp:sp>
    <dsp:sp modelId="{2B26BA04-DDFB-4B00-8301-892339BA13B8}">
      <dsp:nvSpPr>
        <dsp:cNvPr id="0" name=""/>
        <dsp:cNvSpPr/>
      </dsp:nvSpPr>
      <dsp:spPr>
        <a:xfrm>
          <a:off x="5180554" y="3075697"/>
          <a:ext cx="1316831" cy="1316831"/>
        </a:xfrm>
        <a:prstGeom prst="ellipse">
          <a:avLst/>
        </a:prstGeom>
        <a:solidFill>
          <a:srgbClr val="4F90A6"/>
        </a:solid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Raleway" panose="020B0503030101060003" pitchFamily="34" charset="0"/>
            </a:rPr>
            <a:t>Opioides sintéticos</a:t>
          </a:r>
        </a:p>
      </dsp:txBody>
      <dsp:txXfrm>
        <a:off x="5373399" y="3268542"/>
        <a:ext cx="931141" cy="931141"/>
      </dsp:txXfrm>
    </dsp:sp>
    <dsp:sp modelId="{57918384-EF0B-4D89-90B2-A22B806B434D}">
      <dsp:nvSpPr>
        <dsp:cNvPr id="0" name=""/>
        <dsp:cNvSpPr/>
      </dsp:nvSpPr>
      <dsp:spPr>
        <a:xfrm>
          <a:off x="3405584" y="4100477"/>
          <a:ext cx="1316831" cy="1316831"/>
        </a:xfrm>
        <a:prstGeom prst="ellipse">
          <a:avLst/>
        </a:prstGeom>
        <a:solidFill>
          <a:srgbClr val="68ABB8"/>
        </a:solid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Raleway" panose="020B0503030101060003" pitchFamily="34" charset="0"/>
            </a:rPr>
            <a:t>Sedantes</a:t>
          </a:r>
          <a:r>
            <a:rPr lang="es-MX" sz="1200" kern="1200" baseline="0" dirty="0">
              <a:latin typeface="Raleway" panose="020B0503030101060003" pitchFamily="34" charset="0"/>
            </a:rPr>
            <a:t> / hipnóticos</a:t>
          </a:r>
          <a:endParaRPr lang="es-MX" sz="1200" kern="1200" dirty="0">
            <a:latin typeface="Raleway" panose="020B0503030101060003" pitchFamily="34" charset="0"/>
          </a:endParaRPr>
        </a:p>
      </dsp:txBody>
      <dsp:txXfrm>
        <a:off x="3598429" y="4293322"/>
        <a:ext cx="931141" cy="931141"/>
      </dsp:txXfrm>
    </dsp:sp>
    <dsp:sp modelId="{9FC5C646-854F-4E34-98E2-F51CFA387B96}">
      <dsp:nvSpPr>
        <dsp:cNvPr id="0" name=""/>
        <dsp:cNvSpPr/>
      </dsp:nvSpPr>
      <dsp:spPr>
        <a:xfrm>
          <a:off x="1630613" y="3075697"/>
          <a:ext cx="1316831" cy="1316831"/>
        </a:xfrm>
        <a:prstGeom prst="ellipse">
          <a:avLst/>
        </a:prstGeom>
        <a:solidFill>
          <a:srgbClr val="85C4C9"/>
        </a:solid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Raleway" panose="020B0503030101060003" pitchFamily="34" charset="0"/>
            </a:rPr>
            <a:t>Alucinógenos clásicos</a:t>
          </a:r>
        </a:p>
      </dsp:txBody>
      <dsp:txXfrm>
        <a:off x="1823458" y="3268542"/>
        <a:ext cx="931141" cy="931141"/>
      </dsp:txXfrm>
    </dsp:sp>
    <dsp:sp modelId="{F79F4A68-490D-47B2-A909-090909B64D90}">
      <dsp:nvSpPr>
        <dsp:cNvPr id="0" name=""/>
        <dsp:cNvSpPr/>
      </dsp:nvSpPr>
      <dsp:spPr>
        <a:xfrm>
          <a:off x="1630613" y="1026138"/>
          <a:ext cx="1316831" cy="1316831"/>
        </a:xfrm>
        <a:prstGeom prst="ellipse">
          <a:avLst/>
        </a:prstGeom>
        <a:solidFill>
          <a:srgbClr val="A8DBD9"/>
        </a:solid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rPr>
            <a:t>Disociativos</a:t>
          </a:r>
        </a:p>
      </dsp:txBody>
      <dsp:txXfrm>
        <a:off x="1823458" y="1218983"/>
        <a:ext cx="931141" cy="931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80CB5-A723-4232-8155-E68C3931D090}">
      <dsp:nvSpPr>
        <dsp:cNvPr id="0" name=""/>
        <dsp:cNvSpPr/>
      </dsp:nvSpPr>
      <dsp:spPr>
        <a:xfrm>
          <a:off x="3220780" y="1743346"/>
          <a:ext cx="2130757" cy="213075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Ley Federal para el Control de Precursores Químicos, Productos Químicos Esenciales y Máquinas para Elaborar Cápsulas, Tabletas, y/o Comprimidos   </a:t>
          </a:r>
        </a:p>
      </dsp:txBody>
      <dsp:txXfrm>
        <a:off x="3649157" y="2242466"/>
        <a:ext cx="1274003" cy="1095253"/>
      </dsp:txXfrm>
    </dsp:sp>
    <dsp:sp modelId="{E1C74E20-3DEF-4E50-87B0-3D12D3D2DE36}">
      <dsp:nvSpPr>
        <dsp:cNvPr id="0" name=""/>
        <dsp:cNvSpPr/>
      </dsp:nvSpPr>
      <dsp:spPr>
        <a:xfrm>
          <a:off x="1981067" y="1239713"/>
          <a:ext cx="1549641" cy="154964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Raleway" panose="020B0503030101060003" pitchFamily="34" charset="0"/>
            </a:rPr>
            <a:t>Lista de vigilancia</a:t>
          </a:r>
        </a:p>
      </dsp:txBody>
      <dsp:txXfrm>
        <a:off x="2371194" y="1632198"/>
        <a:ext cx="769387" cy="764671"/>
      </dsp:txXfrm>
    </dsp:sp>
    <dsp:sp modelId="{0220FBDE-DD94-4274-8B8E-602EF83BF95A}">
      <dsp:nvSpPr>
        <dsp:cNvPr id="0" name=""/>
        <dsp:cNvSpPr/>
      </dsp:nvSpPr>
      <dsp:spPr>
        <a:xfrm rot="20700000">
          <a:off x="2849024" y="170618"/>
          <a:ext cx="1518332" cy="151833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latin typeface="Raleway" panose="020B0503030101060003" pitchFamily="34" charset="0"/>
            </a:rPr>
            <a:t>Ley General de Salud</a:t>
          </a:r>
        </a:p>
      </dsp:txBody>
      <dsp:txXfrm rot="-20700000">
        <a:off x="3182039" y="503633"/>
        <a:ext cx="852302" cy="852302"/>
      </dsp:txXfrm>
    </dsp:sp>
    <dsp:sp modelId="{2E2CBA0D-1136-4ADF-AC00-015B0679505F}">
      <dsp:nvSpPr>
        <dsp:cNvPr id="0" name=""/>
        <dsp:cNvSpPr/>
      </dsp:nvSpPr>
      <dsp:spPr>
        <a:xfrm>
          <a:off x="3053459" y="1423793"/>
          <a:ext cx="2727369" cy="2727369"/>
        </a:xfrm>
        <a:prstGeom prst="circularArrow">
          <a:avLst>
            <a:gd name="adj1" fmla="val 4688"/>
            <a:gd name="adj2" fmla="val 299029"/>
            <a:gd name="adj3" fmla="val 2508146"/>
            <a:gd name="adj4" fmla="val 1587866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AD468-ADE1-4A4C-9AF7-90E4C427F22B}">
      <dsp:nvSpPr>
        <dsp:cNvPr id="0" name=""/>
        <dsp:cNvSpPr/>
      </dsp:nvSpPr>
      <dsp:spPr>
        <a:xfrm>
          <a:off x="1706628" y="898210"/>
          <a:ext cx="1981604" cy="19816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F5D40-1825-4E14-955E-704DE635F414}">
      <dsp:nvSpPr>
        <dsp:cNvPr id="0" name=""/>
        <dsp:cNvSpPr/>
      </dsp:nvSpPr>
      <dsp:spPr>
        <a:xfrm>
          <a:off x="2497818" y="-160579"/>
          <a:ext cx="2136568" cy="21365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128B6-F614-4CAD-ADF4-6B4C2E5C0849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8B5DE-F5B2-4629-BB7C-252AA7F10C4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9201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0DC84-BA0D-4125-91A2-D4C82FCD65CE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56FC-47C1-40B3-870C-24BE78EFDEC6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034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73342-ADB3-40EA-9535-3495EAAFBFB9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750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21D8-05B7-48B0-95E2-0BFDB6788B4A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50CF-3920-408C-98B2-CDC44C40B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738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21D8-05B7-48B0-95E2-0BFDB6788B4A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50CF-3920-408C-98B2-CDC44C40B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248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21D8-05B7-48B0-95E2-0BFDB6788B4A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50CF-3920-408C-98B2-CDC44C40B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0471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21D8-05B7-48B0-95E2-0BFDB6788B4A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50CF-3920-408C-98B2-CDC44C40B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11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88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40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61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6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3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9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094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45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12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54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21D8-05B7-48B0-95E2-0BFDB6788B4A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50CF-3920-408C-98B2-CDC44C40B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47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21D8-05B7-48B0-95E2-0BFDB6788B4A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50CF-3920-408C-98B2-CDC44C40B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857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21D8-05B7-48B0-95E2-0BFDB6788B4A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50CF-3920-408C-98B2-CDC44C40B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42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21D8-05B7-48B0-95E2-0BFDB6788B4A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50CF-3920-408C-98B2-CDC44C40B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544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21D8-05B7-48B0-95E2-0BFDB6788B4A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50CF-3920-408C-98B2-CDC44C40B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82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21D8-05B7-48B0-95E2-0BFDB6788B4A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50CF-3920-408C-98B2-CDC44C40B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86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21D8-05B7-48B0-95E2-0BFDB6788B4A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D50CF-3920-408C-98B2-CDC44C40B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94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21D8-05B7-48B0-95E2-0BFDB6788B4A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D50CF-3920-408C-98B2-CDC44C40BFB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371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1C18-37C9-6B4B-8B41-4C628F8743F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BDA5-8957-E84A-AC4A-B32B04CB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2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99BA6-01DD-4685-A29B-7B9AFEACFAC2}" type="slidenum">
              <a:rPr lang="es-CO" altLang="en-US" smtClean="0"/>
              <a:pPr>
                <a:defRPr/>
              </a:pPr>
              <a:t>1</a:t>
            </a:fld>
            <a:endParaRPr lang="es-CO" altLang="en-US"/>
          </a:p>
        </p:txBody>
      </p:sp>
      <p:sp>
        <p:nvSpPr>
          <p:cNvPr id="3" name="Background"/>
          <p:cNvSpPr>
            <a:spLocks noChangeAspect="1"/>
          </p:cNvSpPr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26" y="153926"/>
            <a:ext cx="3565525" cy="788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2156" y="153924"/>
            <a:ext cx="3931920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r"/>
            <a:r>
              <a:rPr lang="es-ES" sz="1600" b="1">
                <a:solidFill>
                  <a:srgbClr val="000066"/>
                </a:solidFill>
              </a:rPr>
              <a:t>COMISION INTERAMERICANA PARA EL</a:t>
            </a:r>
          </a:p>
          <a:p>
            <a:pPr algn="r"/>
            <a:r>
              <a:rPr lang="es-ES" sz="1600" b="1">
                <a:solidFill>
                  <a:srgbClr val="000066"/>
                </a:solidFill>
              </a:rPr>
              <a:t>CONTROL DEL ABUSO DE DROGAS</a:t>
            </a:r>
            <a:endParaRPr lang="en-US" sz="1600" b="1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552" y="611124"/>
            <a:ext cx="3565525" cy="4572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algn="r"/>
            <a:r>
              <a:rPr lang="en-US" sz="2800" b="1">
                <a:solidFill>
                  <a:srgbClr val="000066"/>
                </a:solidFill>
              </a:rPr>
              <a:t>C I C A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552" y="1016000"/>
            <a:ext cx="3565525" cy="254000"/>
          </a:xfrm>
          <a:prstGeom prst="rect">
            <a:avLst/>
          </a:prstGeom>
          <a:noFill/>
        </p:spPr>
        <p:txBody>
          <a:bodyPr vert="horz" wrap="none" rtlCol="0" anchor="b">
            <a:noAutofit/>
          </a:bodyPr>
          <a:lstStyle/>
          <a:p>
            <a:pPr algn="r"/>
            <a:r>
              <a:rPr lang="en-US" sz="1200">
                <a:solidFill>
                  <a:srgbClr val="999999"/>
                </a:solidFill>
              </a:rPr>
              <a:t>Secretaría de Seguridad Multidimensional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77924" y="1244600"/>
            <a:ext cx="8836152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ulo"/>
          <p:cNvSpPr txBox="1"/>
          <p:nvPr/>
        </p:nvSpPr>
        <p:spPr>
          <a:xfrm>
            <a:off x="2159000" y="2159000"/>
            <a:ext cx="7874000" cy="3429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pPr algn="ctr"/>
            <a:r>
              <a:rPr lang="es-ES" sz="1600" b="1" dirty="0">
                <a:solidFill>
                  <a:srgbClr val="000000"/>
                </a:solidFill>
                <a:latin typeface="Calibri"/>
                <a:cs typeface="Arial"/>
              </a:rPr>
              <a:t>DIRECTOR GENERAL ADJUNTO OSCAR ANGEL TALLEDOS</a:t>
            </a:r>
            <a:endParaRPr lang="en-US" dirty="0"/>
          </a:p>
          <a:p>
            <a:pPr algn="ctr"/>
            <a:r>
              <a:rPr lang="es-ES" sz="1600" b="1" dirty="0">
                <a:solidFill>
                  <a:srgbClr val="000000"/>
                </a:solidFill>
                <a:latin typeface="Calibri"/>
                <a:cs typeface="Arial"/>
              </a:rPr>
              <a:t>SESION PLENARIA 3 PANEL 4</a:t>
            </a:r>
          </a:p>
          <a:p>
            <a:pPr algn="ctr"/>
            <a:r>
              <a:rPr lang="es-ES" sz="1600" b="1" dirty="0">
                <a:solidFill>
                  <a:srgbClr val="000000"/>
                </a:solidFill>
                <a:latin typeface="Calibri"/>
                <a:cs typeface="Arial"/>
              </a:rPr>
              <a:t>AGENCIA DE INVESTIGACIÓN CRIMINAL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7924" y="1270000"/>
            <a:ext cx="5334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US" sz="1600" b="1" dirty="0">
                <a:latin typeface="Calibri"/>
                <a:cs typeface="Calibri"/>
              </a:rPr>
              <a:t>SEPTUAGESIMO PERÍODO ORDINARIO DE SESIONES DE LA CICAD</a:t>
            </a:r>
            <a:endParaRPr lang="es-US" sz="1600" dirty="0">
              <a:latin typeface="Calibri"/>
              <a:cs typeface="Calibri"/>
            </a:endParaRPr>
          </a:p>
          <a:p>
            <a:r>
              <a:rPr lang="es-US" sz="1600" b="1" dirty="0">
                <a:latin typeface="Calibri"/>
                <a:cs typeface="Calibri"/>
              </a:rPr>
              <a:t>16-19 de noviembre de 2021 </a:t>
            </a:r>
            <a:endParaRPr lang="es-ES" sz="1600" dirty="0">
              <a:latin typeface="Calibri"/>
              <a:cs typeface="Calibri"/>
            </a:endParaRPr>
          </a:p>
          <a:p>
            <a:r>
              <a:rPr lang="en-US" sz="1600" b="1" dirty="0" err="1">
                <a:latin typeface="Calibri"/>
                <a:cs typeface="Calibri"/>
              </a:rPr>
              <a:t>Sesión</a:t>
            </a:r>
            <a:r>
              <a:rPr lang="en-US" sz="1600" b="1" dirty="0">
                <a:latin typeface="Calibri"/>
                <a:cs typeface="Calibri"/>
              </a:rPr>
              <a:t> virtual</a:t>
            </a:r>
            <a:endParaRPr lang="es-ES" sz="1600" dirty="0">
              <a:latin typeface="Calibri"/>
              <a:cs typeface="Calibri"/>
            </a:endParaRPr>
          </a:p>
          <a:p>
            <a:endParaRPr lang="es-ES" sz="11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9076" y="1270000"/>
            <a:ext cx="1905000" cy="7620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s-CO" sz="1600" b="1" dirty="0">
                <a:latin typeface="Calibri"/>
                <a:cs typeface="Calibri"/>
              </a:rPr>
              <a:t>OEA/</a:t>
            </a:r>
            <a:r>
              <a:rPr lang="es-CO" sz="1600" b="1" dirty="0" err="1">
                <a:latin typeface="Calibri"/>
                <a:cs typeface="Calibri"/>
              </a:rPr>
              <a:t>Ser.L</a:t>
            </a:r>
            <a:r>
              <a:rPr lang="es-CO" sz="1600" b="1" dirty="0">
                <a:latin typeface="Calibri"/>
                <a:cs typeface="Calibri"/>
              </a:rPr>
              <a:t>/ XIV.2.70</a:t>
            </a:r>
            <a:endParaRPr lang="es-ES" sz="1600" dirty="0">
              <a:latin typeface="Calibri"/>
              <a:cs typeface="Calibri"/>
            </a:endParaRPr>
          </a:p>
          <a:p>
            <a:pPr algn="r"/>
            <a:r>
              <a:rPr lang="es-CO" sz="1600" b="1" dirty="0">
                <a:latin typeface="Calibri"/>
                <a:cs typeface="Calibri"/>
              </a:rPr>
              <a:t>CICAD/doc.2636/21</a:t>
            </a:r>
            <a:endParaRPr lang="es-ES" sz="1600" dirty="0">
              <a:latin typeface="Calibri"/>
              <a:cs typeface="Calibri"/>
            </a:endParaRPr>
          </a:p>
          <a:p>
            <a:pPr algn="r"/>
            <a:r>
              <a:rPr lang="es-US" sz="1600" b="1" dirty="0">
                <a:latin typeface="Calibri"/>
                <a:cs typeface="Calibri"/>
              </a:rPr>
              <a:t>17 de noviembre, 2021</a:t>
            </a:r>
            <a:endParaRPr lang="es-ES" sz="1600" dirty="0">
              <a:latin typeface="Calibri"/>
              <a:cs typeface="Calibri"/>
            </a:endParaRPr>
          </a:p>
          <a:p>
            <a:pPr algn="r"/>
            <a:r>
              <a:rPr lang="es-ES" sz="1600" b="1" dirty="0">
                <a:latin typeface="Calibri"/>
                <a:cs typeface="Calibri"/>
              </a:rPr>
              <a:t>                        Textual</a:t>
            </a:r>
            <a:endParaRPr lang="es-ES" sz="1600" dirty="0">
              <a:latin typeface="Calibri"/>
              <a:cs typeface="Calibri"/>
            </a:endParaRPr>
          </a:p>
          <a:p>
            <a:endParaRPr lang="es-ES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0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64370" y="632780"/>
          <a:ext cx="3431487" cy="297141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431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4-piperidona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4-piperidona monohidrato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Clorhidrato 4-piperidona 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Clorhidrato 4-piperidona </a:t>
                      </a:r>
                      <a:r>
                        <a:rPr lang="es-MX" sz="900" dirty="0" err="1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monohidrato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err="1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Carboxilato</a:t>
                      </a: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terbutilo-4-anilinopiperidina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Sinónimos: N-Boc-4-fenilaminopiperidina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N-(4-Fluorofenil) piperidina -4-amina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Carboxilato</a:t>
                      </a:r>
                      <a:r>
                        <a:rPr lang="es-MX" sz="900" dirty="0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tert-butil-4-((4-fluoro </a:t>
                      </a:r>
                      <a:r>
                        <a:rPr lang="es-MX" sz="900" dirty="0" err="1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fenil</a:t>
                      </a:r>
                      <a:r>
                        <a:rPr lang="es-MX" sz="900" dirty="0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)amino)piperidina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Bencilfentanilo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Anilina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Norfentanilo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1-bencil-4-piperidona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4-anilino-1-bencilpiperidina (4-ANBP)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Bromuro de </a:t>
                      </a:r>
                      <a:r>
                        <a:rPr lang="es-MX" sz="900" dirty="0" err="1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feniletilo</a:t>
                      </a:r>
                      <a:r>
                        <a:rPr lang="es-MX" sz="9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 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Cloruro de feniletilo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Yoduro de </a:t>
                      </a:r>
                      <a:r>
                        <a:rPr lang="es-MX" sz="900" dirty="0" err="1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feniletilo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4150465" y="1089134"/>
            <a:ext cx="2890548" cy="3179351"/>
            <a:chOff x="4630766" y="1951680"/>
            <a:chExt cx="2890548" cy="3179351"/>
          </a:xfrm>
        </p:grpSpPr>
        <p:graphicFrame>
          <p:nvGraphicFramePr>
            <p:cNvPr id="4" name="Gráfico 3"/>
            <p:cNvGraphicFramePr/>
            <p:nvPr/>
          </p:nvGraphicFramePr>
          <p:xfrm>
            <a:off x="4630766" y="1951680"/>
            <a:ext cx="2890548" cy="31793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Rectángulo 4"/>
            <p:cNvSpPr/>
            <p:nvPr/>
          </p:nvSpPr>
          <p:spPr>
            <a:xfrm>
              <a:off x="5448052" y="3172024"/>
              <a:ext cx="125597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MX" sz="1400" b="1" dirty="0">
                  <a:latin typeface="Raleway" panose="020B05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Lista de Vigilancia Nacional</a:t>
              </a:r>
            </a:p>
          </p:txBody>
        </p:sp>
        <p:sp>
          <p:nvSpPr>
            <p:cNvPr id="6" name="Rectángulo 5"/>
            <p:cNvSpPr/>
            <p:nvPr/>
          </p:nvSpPr>
          <p:spPr>
            <a:xfrm rot="18328133">
              <a:off x="4662902" y="2880396"/>
              <a:ext cx="13202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MX" sz="1400" b="1" dirty="0">
                  <a:solidFill>
                    <a:schemeClr val="bg1"/>
                  </a:solidFill>
                  <a:latin typeface="Raleway" panose="020B05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Precursores de fentanilo</a:t>
              </a:r>
            </a:p>
          </p:txBody>
        </p:sp>
        <p:sp>
          <p:nvSpPr>
            <p:cNvPr id="7" name="Rectángulo 6"/>
            <p:cNvSpPr/>
            <p:nvPr/>
          </p:nvSpPr>
          <p:spPr>
            <a:xfrm rot="3800137">
              <a:off x="6039123" y="2910413"/>
              <a:ext cx="16596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MX" sz="1400" b="1" dirty="0">
                  <a:solidFill>
                    <a:schemeClr val="bg1"/>
                  </a:solidFill>
                  <a:latin typeface="Raleway" panose="020B05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Precursores de metanfetamina</a:t>
              </a: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418257" y="4130756"/>
              <a:ext cx="12697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s-MX" sz="1400" b="1" dirty="0">
                  <a:solidFill>
                    <a:schemeClr val="bg1"/>
                  </a:solidFill>
                  <a:latin typeface="Raleway" panose="020B05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Químicos esenciales</a:t>
              </a:r>
            </a:p>
          </p:txBody>
        </p:sp>
      </p:grpSp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7788442" y="794793"/>
          <a:ext cx="4002505" cy="410425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00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Clorhidrato de cloroefedrina 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Clorhidrato de </a:t>
                      </a:r>
                      <a:r>
                        <a:rPr lang="es-MX" sz="900" dirty="0" err="1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cloropseudoefedrina</a:t>
                      </a: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Formamida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Ácido fórmico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Ácido bromhídrico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3,4-metilendioxifenil-2-nitropropeno; (3,4-MDP2NP, 3,4-MDP-2-P nitropropeno)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N-</a:t>
                      </a:r>
                      <a:r>
                        <a:rPr lang="es-MX" sz="900" dirty="0" err="1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metilformamida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l-</a:t>
                      </a:r>
                      <a:r>
                        <a:rPr lang="es-MX" sz="900" dirty="0" err="1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fenilacetilcarbinol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1-fenil-2-nitropropeno (P2NP, P-2-P </a:t>
                      </a:r>
                      <a:r>
                        <a:rPr lang="es-MX" sz="900" dirty="0" err="1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nitropropeno</a:t>
                      </a: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Propiofenona (1-fenil-1-propanona)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ácido alfa-</a:t>
                      </a:r>
                      <a:r>
                        <a:rPr lang="es-MX" sz="900" dirty="0" err="1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fenilacetoacético</a:t>
                      </a: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(ácido 3-oxo-2-fenilbutanoico) y sus sales y ésteres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Ácido 3,4-MDP-2-P metil glicídico y sus sales y ésteres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 [3 ', 4’-metilendioxi) </a:t>
                      </a:r>
                      <a:r>
                        <a:rPr lang="es-MX" sz="900" dirty="0" err="1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fenil</a:t>
                      </a: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 -2-metilglicidato de metilo ("3,4-MDP-2-P </a:t>
                      </a:r>
                      <a:r>
                        <a:rPr lang="es-MX" sz="900" dirty="0" err="1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metilglicidato</a:t>
                      </a: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Formaldehido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N-</a:t>
                      </a:r>
                      <a:r>
                        <a:rPr lang="es-MX" sz="900" dirty="0" err="1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acetilefedrina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N-acetilpseudoefedrina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Estireno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Fenil-2-nitropropano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Fenil-2-nitropropeno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Cianuro de potasio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Cianuro de sodio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Diisopropiletilamina (DIPEA)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Raleway" panose="020B0503030101060003" pitchFamily="34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N-</a:t>
                      </a:r>
                      <a:r>
                        <a:rPr lang="es-MX" sz="900" dirty="0" err="1">
                          <a:effectLst/>
                          <a:latin typeface="Raleway" panose="020B0503030101060003" pitchFamily="34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Metilefedrina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Raleway" panose="020B0503030101060003" pitchFamily="34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N-metilpseudoefedrina 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Raleway" panose="020B0503030101060003" pitchFamily="34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Ergocristina</a:t>
                      </a:r>
                      <a:r>
                        <a:rPr lang="es-MX" sz="900" dirty="0">
                          <a:effectLst/>
                          <a:latin typeface="Raleway" panose="020B0503030101060003" pitchFamily="34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 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4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Raleway" panose="020B0503030101060003" pitchFamily="34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Morfolina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/>
        </p:nvGraphicFramePr>
        <p:xfrm>
          <a:off x="4654953" y="4272498"/>
          <a:ext cx="1567759" cy="243675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67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Cloruro de calcio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Etilenglicol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n-Hexano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Hidróxido de potasio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Hidróxido de sodio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Raleway" panose="020B0503030101060003" pitchFamily="34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Ácido hipofosforoso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Raleway" panose="020B0503030101060003" pitchFamily="34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Yodo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Raleway" panose="020B0503030101060003" pitchFamily="34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Carbonato de sodio 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Raleway" panose="020B0503030101060003" pitchFamily="34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Gluconato de sodio 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Raleway" panose="020B0503030101060003" pitchFamily="34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Fósforo amarillo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Raleway" panose="020B0503030101060003" pitchFamily="34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Fósforo blanco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Acetato de etilo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Diclorometano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Raleway" panose="020B0503030101060003" pitchFamily="34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Metil </a:t>
                      </a:r>
                      <a:r>
                        <a:rPr lang="es-MX" sz="900" dirty="0" err="1">
                          <a:effectLst/>
                          <a:latin typeface="Raleway" panose="020B0503030101060003" pitchFamily="34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Isobutil</a:t>
                      </a:r>
                      <a:r>
                        <a:rPr lang="es-MX" sz="900" dirty="0">
                          <a:effectLst/>
                          <a:latin typeface="Raleway" panose="020B0503030101060003" pitchFamily="34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 Cetona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2308959" y="4272498"/>
          <a:ext cx="2348250" cy="243675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4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Ácido tartárico y sus isómeros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Permanganato de sodio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err="1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Dimetilsulfona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Acetonitrilo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Amoníaco (incluidas soluciones acuosas)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Metanol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Acetato de butilo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Acetato de plomo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Acetato de sodio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Ácido acético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Alcohol etílico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Alcohol isopropílico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Benceno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Raleway" panose="020B05030301010600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Cloruro de amonio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12" name="Conector recto 11"/>
          <p:cNvCxnSpPr/>
          <p:nvPr/>
        </p:nvCxnSpPr>
        <p:spPr>
          <a:xfrm>
            <a:off x="3595857" y="624583"/>
            <a:ext cx="1991503" cy="694584"/>
          </a:xfrm>
          <a:prstGeom prst="line">
            <a:avLst/>
          </a:prstGeom>
          <a:ln w="28575">
            <a:solidFill>
              <a:srgbClr val="ADD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3566133" y="3359611"/>
            <a:ext cx="864889" cy="208674"/>
          </a:xfrm>
          <a:prstGeom prst="line">
            <a:avLst/>
          </a:prstGeom>
          <a:ln w="28575">
            <a:solidFill>
              <a:srgbClr val="ADD2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5622758" y="800895"/>
            <a:ext cx="2117558" cy="51827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6762285" y="3359610"/>
            <a:ext cx="1026157" cy="171723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2310063" y="3394891"/>
            <a:ext cx="2120960" cy="85505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6223727" y="3394891"/>
            <a:ext cx="517238" cy="85505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85C95F3-5C0E-7841-8217-CF948A7B1EAB}"/>
              </a:ext>
            </a:extLst>
          </p:cNvPr>
          <p:cNvSpPr txBox="1"/>
          <p:nvPr/>
        </p:nvSpPr>
        <p:spPr>
          <a:xfrm>
            <a:off x="3910972" y="134542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006600"/>
                </a:solidFill>
                <a:latin typeface="Raleway" panose="020B0503030101060003" pitchFamily="34" charset="77"/>
              </a:rPr>
              <a:t>15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ED4BE1D-D23B-3343-A841-78E8140B2F83}"/>
              </a:ext>
            </a:extLst>
          </p:cNvPr>
          <p:cNvSpPr txBox="1"/>
          <p:nvPr/>
        </p:nvSpPr>
        <p:spPr>
          <a:xfrm>
            <a:off x="4230519" y="373371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0070C0"/>
                </a:solidFill>
                <a:latin typeface="Raleway" panose="020B0503030101060003" pitchFamily="34" charset="77"/>
              </a:rPr>
              <a:t>28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B6B0446-F3CB-8444-BB17-E6751811C4F9}"/>
              </a:ext>
            </a:extLst>
          </p:cNvPr>
          <p:cNvSpPr txBox="1"/>
          <p:nvPr/>
        </p:nvSpPr>
        <p:spPr>
          <a:xfrm>
            <a:off x="6947251" y="162965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333F50"/>
                </a:solidFill>
                <a:latin typeface="Raleway" panose="020B0503030101060003" pitchFamily="34" charset="77"/>
              </a:rPr>
              <a:t>26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5964F8-590D-BD4D-AD85-B0EC05D5871F}"/>
              </a:ext>
            </a:extLst>
          </p:cNvPr>
          <p:cNvSpPr txBox="1"/>
          <p:nvPr/>
        </p:nvSpPr>
        <p:spPr>
          <a:xfrm>
            <a:off x="5386230" y="2926182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77"/>
              </a:rPr>
              <a:t>69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97996" y="-15201"/>
            <a:ext cx="7625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284538" algn="l"/>
              </a:tabLst>
            </a:pPr>
            <a:r>
              <a:rPr lang="es-MX" sz="2400" b="1" cap="small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Raleway" panose="020B0503030101060003" pitchFamily="34" charset="0"/>
                <a:ea typeface="Raleway SemiBold" charset="0"/>
                <a:cs typeface="Raleway SemiBold" charset="0"/>
              </a:rPr>
              <a:t>lista nacional de vigilancia de sustancias</a:t>
            </a:r>
          </a:p>
        </p:txBody>
      </p:sp>
    </p:spTree>
    <p:extLst>
      <p:ext uri="{BB962C8B-B14F-4D97-AF65-F5344CB8AC3E}">
        <p14:creationId xmlns:p14="http://schemas.microsoft.com/office/powerpoint/2010/main" val="271814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0"/>
          <p:cNvGrpSpPr/>
          <p:nvPr/>
        </p:nvGrpSpPr>
        <p:grpSpPr>
          <a:xfrm>
            <a:off x="603127" y="981717"/>
            <a:ext cx="10174063" cy="5372920"/>
            <a:chOff x="952324" y="814650"/>
            <a:chExt cx="10174063" cy="5372920"/>
          </a:xfrm>
          <a:solidFill>
            <a:schemeClr val="bg1">
              <a:lumMod val="95000"/>
            </a:schemeClr>
          </a:solidFill>
        </p:grpSpPr>
        <p:grpSp>
          <p:nvGrpSpPr>
            <p:cNvPr id="68" name="Group 127"/>
            <p:cNvGrpSpPr/>
            <p:nvPr/>
          </p:nvGrpSpPr>
          <p:grpSpPr>
            <a:xfrm>
              <a:off x="6020987" y="814650"/>
              <a:ext cx="5105400" cy="5161568"/>
              <a:chOff x="2700338" y="1588"/>
              <a:chExt cx="6781800" cy="6856413"/>
            </a:xfrm>
            <a:grpFill/>
          </p:grpSpPr>
          <p:sp>
            <p:nvSpPr>
              <p:cNvPr id="73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9" name="Group 127"/>
            <p:cNvGrpSpPr/>
            <p:nvPr/>
          </p:nvGrpSpPr>
          <p:grpSpPr>
            <a:xfrm rot="10646173">
              <a:off x="952324" y="1026004"/>
              <a:ext cx="5105400" cy="5161568"/>
              <a:chOff x="2700338" y="1588"/>
              <a:chExt cx="6781800" cy="6856413"/>
            </a:xfrm>
            <a:grpFill/>
          </p:grpSpPr>
          <p:sp>
            <p:nvSpPr>
              <p:cNvPr id="70" name="Freeform 6"/>
              <p:cNvSpPr>
                <a:spLocks noEditPoints="1"/>
              </p:cNvSpPr>
              <p:nvPr/>
            </p:nvSpPr>
            <p:spPr bwMode="auto">
              <a:xfrm>
                <a:off x="3144838" y="2287588"/>
                <a:ext cx="6337300" cy="4570413"/>
              </a:xfrm>
              <a:custGeom>
                <a:avLst/>
                <a:gdLst/>
                <a:ahLst/>
                <a:cxnLst>
                  <a:cxn ang="0">
                    <a:pos x="932" y="1488"/>
                  </a:cxn>
                  <a:cxn ang="0">
                    <a:pos x="2570" y="1373"/>
                  </a:cxn>
                  <a:cxn ang="0">
                    <a:pos x="1791" y="110"/>
                  </a:cxn>
                  <a:cxn ang="0">
                    <a:pos x="2113" y="137"/>
                  </a:cxn>
                  <a:cxn ang="0">
                    <a:pos x="2441" y="0"/>
                  </a:cxn>
                  <a:cxn ang="0">
                    <a:pos x="2521" y="426"/>
                  </a:cxn>
                  <a:cxn ang="0">
                    <a:pos x="2305" y="1016"/>
                  </a:cxn>
                  <a:cxn ang="0">
                    <a:pos x="2339" y="1284"/>
                  </a:cxn>
                  <a:cxn ang="0">
                    <a:pos x="2561" y="1460"/>
                  </a:cxn>
                  <a:cxn ang="0">
                    <a:pos x="2252" y="1477"/>
                  </a:cxn>
                  <a:cxn ang="0">
                    <a:pos x="2640" y="1936"/>
                  </a:cxn>
                  <a:cxn ang="0">
                    <a:pos x="2306" y="2219"/>
                  </a:cxn>
                  <a:cxn ang="0">
                    <a:pos x="2710" y="2549"/>
                  </a:cxn>
                  <a:cxn ang="0">
                    <a:pos x="2755" y="2323"/>
                  </a:cxn>
                  <a:cxn ang="0">
                    <a:pos x="2818" y="1914"/>
                  </a:cxn>
                  <a:cxn ang="0">
                    <a:pos x="3195" y="1761"/>
                  </a:cxn>
                  <a:cxn ang="0">
                    <a:pos x="3623" y="1689"/>
                  </a:cxn>
                  <a:cxn ang="0">
                    <a:pos x="3750" y="1395"/>
                  </a:cxn>
                  <a:cxn ang="0">
                    <a:pos x="3936" y="1512"/>
                  </a:cxn>
                  <a:cxn ang="0">
                    <a:pos x="3847" y="1753"/>
                  </a:cxn>
                  <a:cxn ang="0">
                    <a:pos x="3880" y="1833"/>
                  </a:cxn>
                  <a:cxn ang="0">
                    <a:pos x="3665" y="2036"/>
                  </a:cxn>
                  <a:cxn ang="0">
                    <a:pos x="3539" y="1863"/>
                  </a:cxn>
                  <a:cxn ang="0">
                    <a:pos x="3399" y="2296"/>
                  </a:cxn>
                  <a:cxn ang="0">
                    <a:pos x="3326" y="1872"/>
                  </a:cxn>
                  <a:cxn ang="0">
                    <a:pos x="2987" y="2240"/>
                  </a:cxn>
                  <a:cxn ang="0">
                    <a:pos x="2769" y="2523"/>
                  </a:cxn>
                  <a:cxn ang="0">
                    <a:pos x="2765" y="2878"/>
                  </a:cxn>
                  <a:cxn ang="0">
                    <a:pos x="2171" y="2651"/>
                  </a:cxn>
                  <a:cxn ang="0">
                    <a:pos x="2051" y="2475"/>
                  </a:cxn>
                  <a:cxn ang="0">
                    <a:pos x="2149" y="2186"/>
                  </a:cxn>
                  <a:cxn ang="0">
                    <a:pos x="1700" y="2330"/>
                  </a:cxn>
                  <a:cxn ang="0">
                    <a:pos x="1621" y="2477"/>
                  </a:cxn>
                  <a:cxn ang="0">
                    <a:pos x="1176" y="2154"/>
                  </a:cxn>
                  <a:cxn ang="0">
                    <a:pos x="1002" y="2413"/>
                  </a:cxn>
                  <a:cxn ang="0">
                    <a:pos x="889" y="2143"/>
                  </a:cxn>
                  <a:cxn ang="0">
                    <a:pos x="511" y="2016"/>
                  </a:cxn>
                  <a:cxn ang="0">
                    <a:pos x="193" y="2130"/>
                  </a:cxn>
                  <a:cxn ang="0">
                    <a:pos x="468" y="1859"/>
                  </a:cxn>
                  <a:cxn ang="0">
                    <a:pos x="778" y="2016"/>
                  </a:cxn>
                  <a:cxn ang="0">
                    <a:pos x="1038" y="1752"/>
                  </a:cxn>
                  <a:cxn ang="0">
                    <a:pos x="1374" y="1392"/>
                  </a:cxn>
                  <a:cxn ang="0">
                    <a:pos x="1235" y="1014"/>
                  </a:cxn>
                  <a:cxn ang="0">
                    <a:pos x="1543" y="1203"/>
                  </a:cxn>
                  <a:cxn ang="0">
                    <a:pos x="1584" y="1238"/>
                  </a:cxn>
                  <a:cxn ang="0">
                    <a:pos x="1498" y="1668"/>
                  </a:cxn>
                  <a:cxn ang="0">
                    <a:pos x="1656" y="1724"/>
                  </a:cxn>
                  <a:cxn ang="0">
                    <a:pos x="1384" y="1740"/>
                  </a:cxn>
                  <a:cxn ang="0">
                    <a:pos x="1075" y="1881"/>
                  </a:cxn>
                  <a:cxn ang="0">
                    <a:pos x="1384" y="2103"/>
                  </a:cxn>
                  <a:cxn ang="0">
                    <a:pos x="1855" y="2147"/>
                  </a:cxn>
                  <a:cxn ang="0">
                    <a:pos x="2180" y="2104"/>
                  </a:cxn>
                  <a:cxn ang="0">
                    <a:pos x="1956" y="1807"/>
                  </a:cxn>
                  <a:cxn ang="0">
                    <a:pos x="2171" y="1430"/>
                  </a:cxn>
                  <a:cxn ang="0">
                    <a:pos x="2133" y="1236"/>
                  </a:cxn>
                  <a:cxn ang="0">
                    <a:pos x="2270" y="1065"/>
                  </a:cxn>
                  <a:cxn ang="0">
                    <a:pos x="1926" y="949"/>
                  </a:cxn>
                  <a:cxn ang="0">
                    <a:pos x="2260" y="955"/>
                  </a:cxn>
                  <a:cxn ang="0">
                    <a:pos x="2255" y="350"/>
                  </a:cxn>
                  <a:cxn ang="0">
                    <a:pos x="1567" y="379"/>
                  </a:cxn>
                  <a:cxn ang="0">
                    <a:pos x="1914" y="518"/>
                  </a:cxn>
                  <a:cxn ang="0">
                    <a:pos x="1526" y="536"/>
                  </a:cxn>
                  <a:cxn ang="0">
                    <a:pos x="1531" y="120"/>
                  </a:cxn>
                </a:cxnLst>
                <a:rect l="0" t="0" r="r" b="b"/>
                <a:pathLst>
                  <a:path w="3992" h="2879">
                    <a:moveTo>
                      <a:pt x="956" y="1441"/>
                    </a:moveTo>
                    <a:lnTo>
                      <a:pt x="1025" y="1441"/>
                    </a:lnTo>
                    <a:lnTo>
                      <a:pt x="1032" y="1444"/>
                    </a:lnTo>
                    <a:lnTo>
                      <a:pt x="1037" y="1447"/>
                    </a:lnTo>
                    <a:lnTo>
                      <a:pt x="1041" y="1450"/>
                    </a:lnTo>
                    <a:lnTo>
                      <a:pt x="1046" y="1454"/>
                    </a:lnTo>
                    <a:lnTo>
                      <a:pt x="1055" y="1464"/>
                    </a:lnTo>
                    <a:lnTo>
                      <a:pt x="1065" y="1482"/>
                    </a:lnTo>
                    <a:lnTo>
                      <a:pt x="1069" y="1500"/>
                    </a:lnTo>
                    <a:lnTo>
                      <a:pt x="1069" y="1515"/>
                    </a:lnTo>
                    <a:lnTo>
                      <a:pt x="1066" y="1526"/>
                    </a:lnTo>
                    <a:lnTo>
                      <a:pt x="1061" y="1538"/>
                    </a:lnTo>
                    <a:lnTo>
                      <a:pt x="1053" y="1549"/>
                    </a:lnTo>
                    <a:lnTo>
                      <a:pt x="1049" y="1553"/>
                    </a:lnTo>
                    <a:lnTo>
                      <a:pt x="1049" y="1554"/>
                    </a:lnTo>
                    <a:lnTo>
                      <a:pt x="1048" y="1554"/>
                    </a:lnTo>
                    <a:lnTo>
                      <a:pt x="1048" y="1555"/>
                    </a:lnTo>
                    <a:lnTo>
                      <a:pt x="1032" y="1567"/>
                    </a:lnTo>
                    <a:lnTo>
                      <a:pt x="1014" y="1572"/>
                    </a:lnTo>
                    <a:lnTo>
                      <a:pt x="1006" y="1574"/>
                    </a:lnTo>
                    <a:lnTo>
                      <a:pt x="999" y="1574"/>
                    </a:lnTo>
                    <a:lnTo>
                      <a:pt x="986" y="1572"/>
                    </a:lnTo>
                    <a:lnTo>
                      <a:pt x="973" y="1568"/>
                    </a:lnTo>
                    <a:lnTo>
                      <a:pt x="970" y="1567"/>
                    </a:lnTo>
                    <a:lnTo>
                      <a:pt x="969" y="1567"/>
                    </a:lnTo>
                    <a:lnTo>
                      <a:pt x="968" y="1566"/>
                    </a:lnTo>
                    <a:lnTo>
                      <a:pt x="959" y="1560"/>
                    </a:lnTo>
                    <a:lnTo>
                      <a:pt x="948" y="1551"/>
                    </a:lnTo>
                    <a:lnTo>
                      <a:pt x="942" y="1541"/>
                    </a:lnTo>
                    <a:lnTo>
                      <a:pt x="940" y="1540"/>
                    </a:lnTo>
                    <a:lnTo>
                      <a:pt x="939" y="1537"/>
                    </a:lnTo>
                    <a:lnTo>
                      <a:pt x="936" y="1529"/>
                    </a:lnTo>
                    <a:lnTo>
                      <a:pt x="932" y="1519"/>
                    </a:lnTo>
                    <a:lnTo>
                      <a:pt x="931" y="1508"/>
                    </a:lnTo>
                    <a:lnTo>
                      <a:pt x="931" y="1494"/>
                    </a:lnTo>
                    <a:lnTo>
                      <a:pt x="932" y="1488"/>
                    </a:lnTo>
                    <a:lnTo>
                      <a:pt x="935" y="1483"/>
                    </a:lnTo>
                    <a:lnTo>
                      <a:pt x="938" y="1475"/>
                    </a:lnTo>
                    <a:lnTo>
                      <a:pt x="940" y="1471"/>
                    </a:lnTo>
                    <a:lnTo>
                      <a:pt x="949" y="1458"/>
                    </a:lnTo>
                    <a:lnTo>
                      <a:pt x="960" y="1449"/>
                    </a:lnTo>
                    <a:lnTo>
                      <a:pt x="956" y="1441"/>
                    </a:lnTo>
                    <a:close/>
                    <a:moveTo>
                      <a:pt x="564" y="1441"/>
                    </a:moveTo>
                    <a:lnTo>
                      <a:pt x="579" y="1441"/>
                    </a:lnTo>
                    <a:lnTo>
                      <a:pt x="575" y="1443"/>
                    </a:lnTo>
                    <a:lnTo>
                      <a:pt x="566" y="1443"/>
                    </a:lnTo>
                    <a:lnTo>
                      <a:pt x="564" y="1441"/>
                    </a:lnTo>
                    <a:close/>
                    <a:moveTo>
                      <a:pt x="0" y="1441"/>
                    </a:moveTo>
                    <a:lnTo>
                      <a:pt x="229" y="1441"/>
                    </a:lnTo>
                    <a:lnTo>
                      <a:pt x="224" y="1460"/>
                    </a:lnTo>
                    <a:lnTo>
                      <a:pt x="216" y="1477"/>
                    </a:lnTo>
                    <a:lnTo>
                      <a:pt x="204" y="1491"/>
                    </a:lnTo>
                    <a:lnTo>
                      <a:pt x="202" y="1495"/>
                    </a:lnTo>
                    <a:lnTo>
                      <a:pt x="190" y="1507"/>
                    </a:lnTo>
                    <a:lnTo>
                      <a:pt x="166" y="1522"/>
                    </a:lnTo>
                    <a:lnTo>
                      <a:pt x="153" y="1529"/>
                    </a:lnTo>
                    <a:lnTo>
                      <a:pt x="143" y="1532"/>
                    </a:lnTo>
                    <a:lnTo>
                      <a:pt x="142" y="1532"/>
                    </a:lnTo>
                    <a:lnTo>
                      <a:pt x="131" y="1534"/>
                    </a:lnTo>
                    <a:lnTo>
                      <a:pt x="110" y="1534"/>
                    </a:lnTo>
                    <a:lnTo>
                      <a:pt x="106" y="1533"/>
                    </a:lnTo>
                    <a:lnTo>
                      <a:pt x="92" y="1533"/>
                    </a:lnTo>
                    <a:lnTo>
                      <a:pt x="67" y="1525"/>
                    </a:lnTo>
                    <a:lnTo>
                      <a:pt x="46" y="1512"/>
                    </a:lnTo>
                    <a:lnTo>
                      <a:pt x="28" y="1496"/>
                    </a:lnTo>
                    <a:lnTo>
                      <a:pt x="13" y="1475"/>
                    </a:lnTo>
                    <a:lnTo>
                      <a:pt x="12" y="1475"/>
                    </a:lnTo>
                    <a:lnTo>
                      <a:pt x="12" y="1474"/>
                    </a:lnTo>
                    <a:lnTo>
                      <a:pt x="5" y="1458"/>
                    </a:lnTo>
                    <a:lnTo>
                      <a:pt x="0" y="1441"/>
                    </a:lnTo>
                    <a:close/>
                    <a:moveTo>
                      <a:pt x="2570" y="1321"/>
                    </a:moveTo>
                    <a:lnTo>
                      <a:pt x="2570" y="1373"/>
                    </a:lnTo>
                    <a:lnTo>
                      <a:pt x="2566" y="1346"/>
                    </a:lnTo>
                    <a:lnTo>
                      <a:pt x="2566" y="1333"/>
                    </a:lnTo>
                    <a:lnTo>
                      <a:pt x="2570" y="1321"/>
                    </a:lnTo>
                    <a:close/>
                    <a:moveTo>
                      <a:pt x="1817" y="0"/>
                    </a:moveTo>
                    <a:lnTo>
                      <a:pt x="1935" y="0"/>
                    </a:lnTo>
                    <a:lnTo>
                      <a:pt x="1938" y="13"/>
                    </a:lnTo>
                    <a:lnTo>
                      <a:pt x="1938" y="19"/>
                    </a:lnTo>
                    <a:lnTo>
                      <a:pt x="1934" y="37"/>
                    </a:lnTo>
                    <a:lnTo>
                      <a:pt x="1925" y="53"/>
                    </a:lnTo>
                    <a:lnTo>
                      <a:pt x="1924" y="55"/>
                    </a:lnTo>
                    <a:lnTo>
                      <a:pt x="1921" y="56"/>
                    </a:lnTo>
                    <a:lnTo>
                      <a:pt x="1914" y="62"/>
                    </a:lnTo>
                    <a:lnTo>
                      <a:pt x="1905" y="69"/>
                    </a:lnTo>
                    <a:lnTo>
                      <a:pt x="1895" y="73"/>
                    </a:lnTo>
                    <a:lnTo>
                      <a:pt x="1893" y="73"/>
                    </a:lnTo>
                    <a:lnTo>
                      <a:pt x="1891" y="74"/>
                    </a:lnTo>
                    <a:lnTo>
                      <a:pt x="1889" y="74"/>
                    </a:lnTo>
                    <a:lnTo>
                      <a:pt x="1886" y="75"/>
                    </a:lnTo>
                    <a:lnTo>
                      <a:pt x="1865" y="75"/>
                    </a:lnTo>
                    <a:lnTo>
                      <a:pt x="1859" y="74"/>
                    </a:lnTo>
                    <a:lnTo>
                      <a:pt x="1852" y="72"/>
                    </a:lnTo>
                    <a:lnTo>
                      <a:pt x="1840" y="64"/>
                    </a:lnTo>
                    <a:lnTo>
                      <a:pt x="1837" y="61"/>
                    </a:lnTo>
                    <a:lnTo>
                      <a:pt x="1833" y="58"/>
                    </a:lnTo>
                    <a:lnTo>
                      <a:pt x="1823" y="45"/>
                    </a:lnTo>
                    <a:lnTo>
                      <a:pt x="1817" y="30"/>
                    </a:lnTo>
                    <a:lnTo>
                      <a:pt x="1815" y="13"/>
                    </a:lnTo>
                    <a:lnTo>
                      <a:pt x="1815" y="11"/>
                    </a:lnTo>
                    <a:lnTo>
                      <a:pt x="1816" y="5"/>
                    </a:lnTo>
                    <a:lnTo>
                      <a:pt x="1817" y="0"/>
                    </a:lnTo>
                    <a:close/>
                    <a:moveTo>
                      <a:pt x="1710" y="0"/>
                    </a:moveTo>
                    <a:lnTo>
                      <a:pt x="1740" y="0"/>
                    </a:lnTo>
                    <a:lnTo>
                      <a:pt x="1773" y="113"/>
                    </a:lnTo>
                    <a:lnTo>
                      <a:pt x="1780" y="111"/>
                    </a:lnTo>
                    <a:lnTo>
                      <a:pt x="1786" y="110"/>
                    </a:lnTo>
                    <a:lnTo>
                      <a:pt x="1791" y="110"/>
                    </a:lnTo>
                    <a:lnTo>
                      <a:pt x="1799" y="111"/>
                    </a:lnTo>
                    <a:lnTo>
                      <a:pt x="1806" y="112"/>
                    </a:lnTo>
                    <a:lnTo>
                      <a:pt x="1816" y="112"/>
                    </a:lnTo>
                    <a:lnTo>
                      <a:pt x="1820" y="113"/>
                    </a:lnTo>
                    <a:lnTo>
                      <a:pt x="1841" y="120"/>
                    </a:lnTo>
                    <a:lnTo>
                      <a:pt x="1861" y="130"/>
                    </a:lnTo>
                    <a:lnTo>
                      <a:pt x="1876" y="145"/>
                    </a:lnTo>
                    <a:lnTo>
                      <a:pt x="1889" y="162"/>
                    </a:lnTo>
                    <a:lnTo>
                      <a:pt x="1997" y="116"/>
                    </a:lnTo>
                    <a:lnTo>
                      <a:pt x="1997" y="104"/>
                    </a:lnTo>
                    <a:lnTo>
                      <a:pt x="1998" y="98"/>
                    </a:lnTo>
                    <a:lnTo>
                      <a:pt x="1998" y="95"/>
                    </a:lnTo>
                    <a:lnTo>
                      <a:pt x="1999" y="94"/>
                    </a:lnTo>
                    <a:lnTo>
                      <a:pt x="2005" y="79"/>
                    </a:lnTo>
                    <a:lnTo>
                      <a:pt x="2014" y="68"/>
                    </a:lnTo>
                    <a:lnTo>
                      <a:pt x="2018" y="64"/>
                    </a:lnTo>
                    <a:lnTo>
                      <a:pt x="2023" y="60"/>
                    </a:lnTo>
                    <a:lnTo>
                      <a:pt x="2027" y="57"/>
                    </a:lnTo>
                    <a:lnTo>
                      <a:pt x="2030" y="57"/>
                    </a:lnTo>
                    <a:lnTo>
                      <a:pt x="2043" y="51"/>
                    </a:lnTo>
                    <a:lnTo>
                      <a:pt x="2057" y="49"/>
                    </a:lnTo>
                    <a:lnTo>
                      <a:pt x="2064" y="49"/>
                    </a:lnTo>
                    <a:lnTo>
                      <a:pt x="2075" y="52"/>
                    </a:lnTo>
                    <a:lnTo>
                      <a:pt x="2086" y="56"/>
                    </a:lnTo>
                    <a:lnTo>
                      <a:pt x="2096" y="64"/>
                    </a:lnTo>
                    <a:lnTo>
                      <a:pt x="2099" y="65"/>
                    </a:lnTo>
                    <a:lnTo>
                      <a:pt x="2107" y="73"/>
                    </a:lnTo>
                    <a:lnTo>
                      <a:pt x="2113" y="83"/>
                    </a:lnTo>
                    <a:lnTo>
                      <a:pt x="2116" y="94"/>
                    </a:lnTo>
                    <a:lnTo>
                      <a:pt x="2117" y="96"/>
                    </a:lnTo>
                    <a:lnTo>
                      <a:pt x="2117" y="99"/>
                    </a:lnTo>
                    <a:lnTo>
                      <a:pt x="2119" y="107"/>
                    </a:lnTo>
                    <a:lnTo>
                      <a:pt x="2119" y="125"/>
                    </a:lnTo>
                    <a:lnTo>
                      <a:pt x="2116" y="132"/>
                    </a:lnTo>
                    <a:lnTo>
                      <a:pt x="2115" y="132"/>
                    </a:lnTo>
                    <a:lnTo>
                      <a:pt x="2113" y="137"/>
                    </a:lnTo>
                    <a:lnTo>
                      <a:pt x="2108" y="145"/>
                    </a:lnTo>
                    <a:lnTo>
                      <a:pt x="2106" y="147"/>
                    </a:lnTo>
                    <a:lnTo>
                      <a:pt x="2106" y="149"/>
                    </a:lnTo>
                    <a:lnTo>
                      <a:pt x="2104" y="150"/>
                    </a:lnTo>
                    <a:lnTo>
                      <a:pt x="2103" y="153"/>
                    </a:lnTo>
                    <a:lnTo>
                      <a:pt x="2102" y="154"/>
                    </a:lnTo>
                    <a:lnTo>
                      <a:pt x="2088" y="163"/>
                    </a:lnTo>
                    <a:lnTo>
                      <a:pt x="2074" y="170"/>
                    </a:lnTo>
                    <a:lnTo>
                      <a:pt x="2058" y="171"/>
                    </a:lnTo>
                    <a:lnTo>
                      <a:pt x="2053" y="171"/>
                    </a:lnTo>
                    <a:lnTo>
                      <a:pt x="2040" y="168"/>
                    </a:lnTo>
                    <a:lnTo>
                      <a:pt x="2028" y="163"/>
                    </a:lnTo>
                    <a:lnTo>
                      <a:pt x="2023" y="161"/>
                    </a:lnTo>
                    <a:lnTo>
                      <a:pt x="2018" y="157"/>
                    </a:lnTo>
                    <a:lnTo>
                      <a:pt x="2010" y="146"/>
                    </a:lnTo>
                    <a:lnTo>
                      <a:pt x="2007" y="144"/>
                    </a:lnTo>
                    <a:lnTo>
                      <a:pt x="1903" y="189"/>
                    </a:lnTo>
                    <a:lnTo>
                      <a:pt x="1905" y="202"/>
                    </a:lnTo>
                    <a:lnTo>
                      <a:pt x="1907" y="214"/>
                    </a:lnTo>
                    <a:lnTo>
                      <a:pt x="1907" y="222"/>
                    </a:lnTo>
                    <a:lnTo>
                      <a:pt x="2253" y="282"/>
                    </a:lnTo>
                    <a:lnTo>
                      <a:pt x="2261" y="256"/>
                    </a:lnTo>
                    <a:lnTo>
                      <a:pt x="2272" y="234"/>
                    </a:lnTo>
                    <a:lnTo>
                      <a:pt x="2289" y="213"/>
                    </a:lnTo>
                    <a:lnTo>
                      <a:pt x="2293" y="208"/>
                    </a:lnTo>
                    <a:lnTo>
                      <a:pt x="2298" y="204"/>
                    </a:lnTo>
                    <a:lnTo>
                      <a:pt x="2310" y="191"/>
                    </a:lnTo>
                    <a:lnTo>
                      <a:pt x="2327" y="179"/>
                    </a:lnTo>
                    <a:lnTo>
                      <a:pt x="2348" y="168"/>
                    </a:lnTo>
                    <a:lnTo>
                      <a:pt x="2367" y="162"/>
                    </a:lnTo>
                    <a:lnTo>
                      <a:pt x="2374" y="159"/>
                    </a:lnTo>
                    <a:lnTo>
                      <a:pt x="2380" y="158"/>
                    </a:lnTo>
                    <a:lnTo>
                      <a:pt x="2392" y="157"/>
                    </a:lnTo>
                    <a:lnTo>
                      <a:pt x="2405" y="155"/>
                    </a:lnTo>
                    <a:lnTo>
                      <a:pt x="2411" y="0"/>
                    </a:lnTo>
                    <a:lnTo>
                      <a:pt x="2441" y="0"/>
                    </a:lnTo>
                    <a:lnTo>
                      <a:pt x="2435" y="157"/>
                    </a:lnTo>
                    <a:lnTo>
                      <a:pt x="2452" y="159"/>
                    </a:lnTo>
                    <a:lnTo>
                      <a:pt x="2467" y="166"/>
                    </a:lnTo>
                    <a:lnTo>
                      <a:pt x="2468" y="166"/>
                    </a:lnTo>
                    <a:lnTo>
                      <a:pt x="2484" y="172"/>
                    </a:lnTo>
                    <a:lnTo>
                      <a:pt x="2497" y="180"/>
                    </a:lnTo>
                    <a:lnTo>
                      <a:pt x="2507" y="192"/>
                    </a:lnTo>
                    <a:lnTo>
                      <a:pt x="2513" y="195"/>
                    </a:lnTo>
                    <a:lnTo>
                      <a:pt x="2518" y="199"/>
                    </a:lnTo>
                    <a:lnTo>
                      <a:pt x="2523" y="204"/>
                    </a:lnTo>
                    <a:lnTo>
                      <a:pt x="2544" y="230"/>
                    </a:lnTo>
                    <a:lnTo>
                      <a:pt x="2559" y="260"/>
                    </a:lnTo>
                    <a:lnTo>
                      <a:pt x="2566" y="292"/>
                    </a:lnTo>
                    <a:lnTo>
                      <a:pt x="2566" y="328"/>
                    </a:lnTo>
                    <a:lnTo>
                      <a:pt x="2562" y="352"/>
                    </a:lnTo>
                    <a:lnTo>
                      <a:pt x="2555" y="373"/>
                    </a:lnTo>
                    <a:lnTo>
                      <a:pt x="2543" y="396"/>
                    </a:lnTo>
                    <a:lnTo>
                      <a:pt x="2539" y="403"/>
                    </a:lnTo>
                    <a:lnTo>
                      <a:pt x="2568" y="433"/>
                    </a:lnTo>
                    <a:lnTo>
                      <a:pt x="2570" y="430"/>
                    </a:lnTo>
                    <a:lnTo>
                      <a:pt x="2570" y="624"/>
                    </a:lnTo>
                    <a:lnTo>
                      <a:pt x="2569" y="623"/>
                    </a:lnTo>
                    <a:lnTo>
                      <a:pt x="2551" y="603"/>
                    </a:lnTo>
                    <a:lnTo>
                      <a:pt x="2538" y="584"/>
                    </a:lnTo>
                    <a:lnTo>
                      <a:pt x="2530" y="560"/>
                    </a:lnTo>
                    <a:lnTo>
                      <a:pt x="2528" y="557"/>
                    </a:lnTo>
                    <a:lnTo>
                      <a:pt x="2528" y="551"/>
                    </a:lnTo>
                    <a:lnTo>
                      <a:pt x="2526" y="536"/>
                    </a:lnTo>
                    <a:lnTo>
                      <a:pt x="2526" y="519"/>
                    </a:lnTo>
                    <a:lnTo>
                      <a:pt x="2528" y="502"/>
                    </a:lnTo>
                    <a:lnTo>
                      <a:pt x="2534" y="487"/>
                    </a:lnTo>
                    <a:lnTo>
                      <a:pt x="2534" y="484"/>
                    </a:lnTo>
                    <a:lnTo>
                      <a:pt x="2536" y="476"/>
                    </a:lnTo>
                    <a:lnTo>
                      <a:pt x="2542" y="467"/>
                    </a:lnTo>
                    <a:lnTo>
                      <a:pt x="2548" y="455"/>
                    </a:lnTo>
                    <a:lnTo>
                      <a:pt x="2521" y="426"/>
                    </a:lnTo>
                    <a:lnTo>
                      <a:pt x="2507" y="437"/>
                    </a:lnTo>
                    <a:lnTo>
                      <a:pt x="2502" y="441"/>
                    </a:lnTo>
                    <a:lnTo>
                      <a:pt x="2483" y="453"/>
                    </a:lnTo>
                    <a:lnTo>
                      <a:pt x="2463" y="462"/>
                    </a:lnTo>
                    <a:lnTo>
                      <a:pt x="2439" y="468"/>
                    </a:lnTo>
                    <a:lnTo>
                      <a:pt x="2416" y="471"/>
                    </a:lnTo>
                    <a:lnTo>
                      <a:pt x="2409" y="701"/>
                    </a:lnTo>
                    <a:lnTo>
                      <a:pt x="2422" y="708"/>
                    </a:lnTo>
                    <a:lnTo>
                      <a:pt x="2433" y="717"/>
                    </a:lnTo>
                    <a:lnTo>
                      <a:pt x="2439" y="722"/>
                    </a:lnTo>
                    <a:lnTo>
                      <a:pt x="2445" y="729"/>
                    </a:lnTo>
                    <a:lnTo>
                      <a:pt x="2449" y="734"/>
                    </a:lnTo>
                    <a:lnTo>
                      <a:pt x="2455" y="749"/>
                    </a:lnTo>
                    <a:lnTo>
                      <a:pt x="2460" y="764"/>
                    </a:lnTo>
                    <a:lnTo>
                      <a:pt x="2462" y="780"/>
                    </a:lnTo>
                    <a:lnTo>
                      <a:pt x="2462" y="784"/>
                    </a:lnTo>
                    <a:lnTo>
                      <a:pt x="2460" y="798"/>
                    </a:lnTo>
                    <a:lnTo>
                      <a:pt x="2455" y="813"/>
                    </a:lnTo>
                    <a:lnTo>
                      <a:pt x="2449" y="825"/>
                    </a:lnTo>
                    <a:lnTo>
                      <a:pt x="2446" y="830"/>
                    </a:lnTo>
                    <a:lnTo>
                      <a:pt x="2438" y="838"/>
                    </a:lnTo>
                    <a:lnTo>
                      <a:pt x="2433" y="842"/>
                    </a:lnTo>
                    <a:lnTo>
                      <a:pt x="2432" y="843"/>
                    </a:lnTo>
                    <a:lnTo>
                      <a:pt x="2418" y="852"/>
                    </a:lnTo>
                    <a:lnTo>
                      <a:pt x="2403" y="859"/>
                    </a:lnTo>
                    <a:lnTo>
                      <a:pt x="2387" y="861"/>
                    </a:lnTo>
                    <a:lnTo>
                      <a:pt x="2379" y="861"/>
                    </a:lnTo>
                    <a:lnTo>
                      <a:pt x="2363" y="860"/>
                    </a:lnTo>
                    <a:lnTo>
                      <a:pt x="2349" y="856"/>
                    </a:lnTo>
                    <a:lnTo>
                      <a:pt x="2286" y="970"/>
                    </a:lnTo>
                    <a:lnTo>
                      <a:pt x="2291" y="975"/>
                    </a:lnTo>
                    <a:lnTo>
                      <a:pt x="2295" y="982"/>
                    </a:lnTo>
                    <a:lnTo>
                      <a:pt x="2301" y="992"/>
                    </a:lnTo>
                    <a:lnTo>
                      <a:pt x="2303" y="1003"/>
                    </a:lnTo>
                    <a:lnTo>
                      <a:pt x="2303" y="1004"/>
                    </a:lnTo>
                    <a:lnTo>
                      <a:pt x="2305" y="1016"/>
                    </a:lnTo>
                    <a:lnTo>
                      <a:pt x="2302" y="1027"/>
                    </a:lnTo>
                    <a:lnTo>
                      <a:pt x="2298" y="1038"/>
                    </a:lnTo>
                    <a:lnTo>
                      <a:pt x="2298" y="1039"/>
                    </a:lnTo>
                    <a:lnTo>
                      <a:pt x="2363" y="1102"/>
                    </a:lnTo>
                    <a:lnTo>
                      <a:pt x="2366" y="1102"/>
                    </a:lnTo>
                    <a:lnTo>
                      <a:pt x="2369" y="1100"/>
                    </a:lnTo>
                    <a:lnTo>
                      <a:pt x="2371" y="1100"/>
                    </a:lnTo>
                    <a:lnTo>
                      <a:pt x="2373" y="1098"/>
                    </a:lnTo>
                    <a:lnTo>
                      <a:pt x="2383" y="1096"/>
                    </a:lnTo>
                    <a:lnTo>
                      <a:pt x="2403" y="1096"/>
                    </a:lnTo>
                    <a:lnTo>
                      <a:pt x="2413" y="1098"/>
                    </a:lnTo>
                    <a:lnTo>
                      <a:pt x="2418" y="1101"/>
                    </a:lnTo>
                    <a:lnTo>
                      <a:pt x="2420" y="1101"/>
                    </a:lnTo>
                    <a:lnTo>
                      <a:pt x="2434" y="1111"/>
                    </a:lnTo>
                    <a:lnTo>
                      <a:pt x="2445" y="1124"/>
                    </a:lnTo>
                    <a:lnTo>
                      <a:pt x="2451" y="1141"/>
                    </a:lnTo>
                    <a:lnTo>
                      <a:pt x="2452" y="1160"/>
                    </a:lnTo>
                    <a:lnTo>
                      <a:pt x="2452" y="1162"/>
                    </a:lnTo>
                    <a:lnTo>
                      <a:pt x="2451" y="1164"/>
                    </a:lnTo>
                    <a:lnTo>
                      <a:pt x="2450" y="1173"/>
                    </a:lnTo>
                    <a:lnTo>
                      <a:pt x="2446" y="1183"/>
                    </a:lnTo>
                    <a:lnTo>
                      <a:pt x="2439" y="1192"/>
                    </a:lnTo>
                    <a:lnTo>
                      <a:pt x="2438" y="1195"/>
                    </a:lnTo>
                    <a:lnTo>
                      <a:pt x="2432" y="1202"/>
                    </a:lnTo>
                    <a:lnTo>
                      <a:pt x="2416" y="1212"/>
                    </a:lnTo>
                    <a:lnTo>
                      <a:pt x="2408" y="1213"/>
                    </a:lnTo>
                    <a:lnTo>
                      <a:pt x="2403" y="1215"/>
                    </a:lnTo>
                    <a:lnTo>
                      <a:pt x="2396" y="1216"/>
                    </a:lnTo>
                    <a:lnTo>
                      <a:pt x="2394" y="1216"/>
                    </a:lnTo>
                    <a:lnTo>
                      <a:pt x="2390" y="1215"/>
                    </a:lnTo>
                    <a:lnTo>
                      <a:pt x="2390" y="1216"/>
                    </a:lnTo>
                    <a:lnTo>
                      <a:pt x="2386" y="1216"/>
                    </a:lnTo>
                    <a:lnTo>
                      <a:pt x="2383" y="1215"/>
                    </a:lnTo>
                    <a:lnTo>
                      <a:pt x="2379" y="1215"/>
                    </a:lnTo>
                    <a:lnTo>
                      <a:pt x="2377" y="1213"/>
                    </a:lnTo>
                    <a:lnTo>
                      <a:pt x="2339" y="1284"/>
                    </a:lnTo>
                    <a:lnTo>
                      <a:pt x="2348" y="1295"/>
                    </a:lnTo>
                    <a:lnTo>
                      <a:pt x="2357" y="1304"/>
                    </a:lnTo>
                    <a:lnTo>
                      <a:pt x="2366" y="1318"/>
                    </a:lnTo>
                    <a:lnTo>
                      <a:pt x="2370" y="1333"/>
                    </a:lnTo>
                    <a:lnTo>
                      <a:pt x="2371" y="1334"/>
                    </a:lnTo>
                    <a:lnTo>
                      <a:pt x="2371" y="1335"/>
                    </a:lnTo>
                    <a:lnTo>
                      <a:pt x="2375" y="1355"/>
                    </a:lnTo>
                    <a:lnTo>
                      <a:pt x="2375" y="1377"/>
                    </a:lnTo>
                    <a:lnTo>
                      <a:pt x="2371" y="1398"/>
                    </a:lnTo>
                    <a:lnTo>
                      <a:pt x="2369" y="1405"/>
                    </a:lnTo>
                    <a:lnTo>
                      <a:pt x="2366" y="1410"/>
                    </a:lnTo>
                    <a:lnTo>
                      <a:pt x="2417" y="1436"/>
                    </a:lnTo>
                    <a:lnTo>
                      <a:pt x="2417" y="1435"/>
                    </a:lnTo>
                    <a:lnTo>
                      <a:pt x="2432" y="1420"/>
                    </a:lnTo>
                    <a:lnTo>
                      <a:pt x="2445" y="1412"/>
                    </a:lnTo>
                    <a:lnTo>
                      <a:pt x="2456" y="1406"/>
                    </a:lnTo>
                    <a:lnTo>
                      <a:pt x="2467" y="1403"/>
                    </a:lnTo>
                    <a:lnTo>
                      <a:pt x="2476" y="1402"/>
                    </a:lnTo>
                    <a:lnTo>
                      <a:pt x="2479" y="1402"/>
                    </a:lnTo>
                    <a:lnTo>
                      <a:pt x="2480" y="1403"/>
                    </a:lnTo>
                    <a:lnTo>
                      <a:pt x="2481" y="1402"/>
                    </a:lnTo>
                    <a:lnTo>
                      <a:pt x="2487" y="1402"/>
                    </a:lnTo>
                    <a:lnTo>
                      <a:pt x="2501" y="1403"/>
                    </a:lnTo>
                    <a:lnTo>
                      <a:pt x="2515" y="1409"/>
                    </a:lnTo>
                    <a:lnTo>
                      <a:pt x="2527" y="1415"/>
                    </a:lnTo>
                    <a:lnTo>
                      <a:pt x="2532" y="1418"/>
                    </a:lnTo>
                    <a:lnTo>
                      <a:pt x="2536" y="1422"/>
                    </a:lnTo>
                    <a:lnTo>
                      <a:pt x="2540" y="1424"/>
                    </a:lnTo>
                    <a:lnTo>
                      <a:pt x="2570" y="1398"/>
                    </a:lnTo>
                    <a:lnTo>
                      <a:pt x="2570" y="1437"/>
                    </a:lnTo>
                    <a:lnTo>
                      <a:pt x="2565" y="1441"/>
                    </a:lnTo>
                    <a:lnTo>
                      <a:pt x="2557" y="1448"/>
                    </a:lnTo>
                    <a:lnTo>
                      <a:pt x="2559" y="1450"/>
                    </a:lnTo>
                    <a:lnTo>
                      <a:pt x="2559" y="1452"/>
                    </a:lnTo>
                    <a:lnTo>
                      <a:pt x="2561" y="1454"/>
                    </a:lnTo>
                    <a:lnTo>
                      <a:pt x="2561" y="1460"/>
                    </a:lnTo>
                    <a:lnTo>
                      <a:pt x="2565" y="1469"/>
                    </a:lnTo>
                    <a:lnTo>
                      <a:pt x="2568" y="1479"/>
                    </a:lnTo>
                    <a:lnTo>
                      <a:pt x="2568" y="1491"/>
                    </a:lnTo>
                    <a:lnTo>
                      <a:pt x="2565" y="1503"/>
                    </a:lnTo>
                    <a:lnTo>
                      <a:pt x="2565" y="1505"/>
                    </a:lnTo>
                    <a:lnTo>
                      <a:pt x="2564" y="1509"/>
                    </a:lnTo>
                    <a:lnTo>
                      <a:pt x="2560" y="1519"/>
                    </a:lnTo>
                    <a:lnTo>
                      <a:pt x="2555" y="1530"/>
                    </a:lnTo>
                    <a:lnTo>
                      <a:pt x="2548" y="1541"/>
                    </a:lnTo>
                    <a:lnTo>
                      <a:pt x="2540" y="1549"/>
                    </a:lnTo>
                    <a:lnTo>
                      <a:pt x="2530" y="1558"/>
                    </a:lnTo>
                    <a:lnTo>
                      <a:pt x="2519" y="1562"/>
                    </a:lnTo>
                    <a:lnTo>
                      <a:pt x="2515" y="1564"/>
                    </a:lnTo>
                    <a:lnTo>
                      <a:pt x="2510" y="1567"/>
                    </a:lnTo>
                    <a:lnTo>
                      <a:pt x="2497" y="1570"/>
                    </a:lnTo>
                    <a:lnTo>
                      <a:pt x="2484" y="1571"/>
                    </a:lnTo>
                    <a:lnTo>
                      <a:pt x="2463" y="1568"/>
                    </a:lnTo>
                    <a:lnTo>
                      <a:pt x="2442" y="1559"/>
                    </a:lnTo>
                    <a:lnTo>
                      <a:pt x="2441" y="1558"/>
                    </a:lnTo>
                    <a:lnTo>
                      <a:pt x="2426" y="1546"/>
                    </a:lnTo>
                    <a:lnTo>
                      <a:pt x="2416" y="1533"/>
                    </a:lnTo>
                    <a:lnTo>
                      <a:pt x="2407" y="1517"/>
                    </a:lnTo>
                    <a:lnTo>
                      <a:pt x="2403" y="1500"/>
                    </a:lnTo>
                    <a:lnTo>
                      <a:pt x="2401" y="1488"/>
                    </a:lnTo>
                    <a:lnTo>
                      <a:pt x="2401" y="1478"/>
                    </a:lnTo>
                    <a:lnTo>
                      <a:pt x="2404" y="1462"/>
                    </a:lnTo>
                    <a:lnTo>
                      <a:pt x="2352" y="1436"/>
                    </a:lnTo>
                    <a:lnTo>
                      <a:pt x="2335" y="1453"/>
                    </a:lnTo>
                    <a:lnTo>
                      <a:pt x="2327" y="1457"/>
                    </a:lnTo>
                    <a:lnTo>
                      <a:pt x="2312" y="1466"/>
                    </a:lnTo>
                    <a:lnTo>
                      <a:pt x="2294" y="1474"/>
                    </a:lnTo>
                    <a:lnTo>
                      <a:pt x="2274" y="1477"/>
                    </a:lnTo>
                    <a:lnTo>
                      <a:pt x="2273" y="1477"/>
                    </a:lnTo>
                    <a:lnTo>
                      <a:pt x="2269" y="1478"/>
                    </a:lnTo>
                    <a:lnTo>
                      <a:pt x="2263" y="1478"/>
                    </a:lnTo>
                    <a:lnTo>
                      <a:pt x="2252" y="1477"/>
                    </a:lnTo>
                    <a:lnTo>
                      <a:pt x="2239" y="1475"/>
                    </a:lnTo>
                    <a:lnTo>
                      <a:pt x="2225" y="1471"/>
                    </a:lnTo>
                    <a:lnTo>
                      <a:pt x="2213" y="1467"/>
                    </a:lnTo>
                    <a:lnTo>
                      <a:pt x="2145" y="1563"/>
                    </a:lnTo>
                    <a:lnTo>
                      <a:pt x="2164" y="1587"/>
                    </a:lnTo>
                    <a:lnTo>
                      <a:pt x="2179" y="1613"/>
                    </a:lnTo>
                    <a:lnTo>
                      <a:pt x="2188" y="1642"/>
                    </a:lnTo>
                    <a:lnTo>
                      <a:pt x="2192" y="1673"/>
                    </a:lnTo>
                    <a:lnTo>
                      <a:pt x="2192" y="1676"/>
                    </a:lnTo>
                    <a:lnTo>
                      <a:pt x="2189" y="1698"/>
                    </a:lnTo>
                    <a:lnTo>
                      <a:pt x="2184" y="1719"/>
                    </a:lnTo>
                    <a:lnTo>
                      <a:pt x="2178" y="1737"/>
                    </a:lnTo>
                    <a:lnTo>
                      <a:pt x="2176" y="1739"/>
                    </a:lnTo>
                    <a:lnTo>
                      <a:pt x="2175" y="1741"/>
                    </a:lnTo>
                    <a:lnTo>
                      <a:pt x="2175" y="1742"/>
                    </a:lnTo>
                    <a:lnTo>
                      <a:pt x="2443" y="1892"/>
                    </a:lnTo>
                    <a:lnTo>
                      <a:pt x="2447" y="1888"/>
                    </a:lnTo>
                    <a:lnTo>
                      <a:pt x="2466" y="1872"/>
                    </a:lnTo>
                    <a:lnTo>
                      <a:pt x="2487" y="1860"/>
                    </a:lnTo>
                    <a:lnTo>
                      <a:pt x="2502" y="1855"/>
                    </a:lnTo>
                    <a:lnTo>
                      <a:pt x="2518" y="1852"/>
                    </a:lnTo>
                    <a:lnTo>
                      <a:pt x="2531" y="1852"/>
                    </a:lnTo>
                    <a:lnTo>
                      <a:pt x="2551" y="1854"/>
                    </a:lnTo>
                    <a:lnTo>
                      <a:pt x="2570" y="1859"/>
                    </a:lnTo>
                    <a:lnTo>
                      <a:pt x="2576" y="1862"/>
                    </a:lnTo>
                    <a:lnTo>
                      <a:pt x="2581" y="1863"/>
                    </a:lnTo>
                    <a:lnTo>
                      <a:pt x="2582" y="1863"/>
                    </a:lnTo>
                    <a:lnTo>
                      <a:pt x="2582" y="1864"/>
                    </a:lnTo>
                    <a:lnTo>
                      <a:pt x="2585" y="1864"/>
                    </a:lnTo>
                    <a:lnTo>
                      <a:pt x="2585" y="1866"/>
                    </a:lnTo>
                    <a:lnTo>
                      <a:pt x="2586" y="1866"/>
                    </a:lnTo>
                    <a:lnTo>
                      <a:pt x="2602" y="1877"/>
                    </a:lnTo>
                    <a:lnTo>
                      <a:pt x="2616" y="1892"/>
                    </a:lnTo>
                    <a:lnTo>
                      <a:pt x="2628" y="1906"/>
                    </a:lnTo>
                    <a:lnTo>
                      <a:pt x="2636" y="1922"/>
                    </a:lnTo>
                    <a:lnTo>
                      <a:pt x="2640" y="1936"/>
                    </a:lnTo>
                    <a:lnTo>
                      <a:pt x="2640" y="1938"/>
                    </a:lnTo>
                    <a:lnTo>
                      <a:pt x="2641" y="1938"/>
                    </a:lnTo>
                    <a:lnTo>
                      <a:pt x="2641" y="1939"/>
                    </a:lnTo>
                    <a:lnTo>
                      <a:pt x="2644" y="1960"/>
                    </a:lnTo>
                    <a:lnTo>
                      <a:pt x="2644" y="1982"/>
                    </a:lnTo>
                    <a:lnTo>
                      <a:pt x="2638" y="2003"/>
                    </a:lnTo>
                    <a:lnTo>
                      <a:pt x="2628" y="2025"/>
                    </a:lnTo>
                    <a:lnTo>
                      <a:pt x="2615" y="2042"/>
                    </a:lnTo>
                    <a:lnTo>
                      <a:pt x="2596" y="2057"/>
                    </a:lnTo>
                    <a:lnTo>
                      <a:pt x="2589" y="2062"/>
                    </a:lnTo>
                    <a:lnTo>
                      <a:pt x="2578" y="2070"/>
                    </a:lnTo>
                    <a:lnTo>
                      <a:pt x="2555" y="2078"/>
                    </a:lnTo>
                    <a:lnTo>
                      <a:pt x="2539" y="2079"/>
                    </a:lnTo>
                    <a:lnTo>
                      <a:pt x="2536" y="2079"/>
                    </a:lnTo>
                    <a:lnTo>
                      <a:pt x="2534" y="2078"/>
                    </a:lnTo>
                    <a:lnTo>
                      <a:pt x="2530" y="2079"/>
                    </a:lnTo>
                    <a:lnTo>
                      <a:pt x="2523" y="2079"/>
                    </a:lnTo>
                    <a:lnTo>
                      <a:pt x="2510" y="2076"/>
                    </a:lnTo>
                    <a:lnTo>
                      <a:pt x="2493" y="2072"/>
                    </a:lnTo>
                    <a:lnTo>
                      <a:pt x="2476" y="2067"/>
                    </a:lnTo>
                    <a:lnTo>
                      <a:pt x="2464" y="2059"/>
                    </a:lnTo>
                    <a:lnTo>
                      <a:pt x="2464" y="2058"/>
                    </a:lnTo>
                    <a:lnTo>
                      <a:pt x="2456" y="2053"/>
                    </a:lnTo>
                    <a:lnTo>
                      <a:pt x="2450" y="2048"/>
                    </a:lnTo>
                    <a:lnTo>
                      <a:pt x="2311" y="2135"/>
                    </a:lnTo>
                    <a:lnTo>
                      <a:pt x="2312" y="2138"/>
                    </a:lnTo>
                    <a:lnTo>
                      <a:pt x="2312" y="2139"/>
                    </a:lnTo>
                    <a:lnTo>
                      <a:pt x="2314" y="2142"/>
                    </a:lnTo>
                    <a:lnTo>
                      <a:pt x="2314" y="2146"/>
                    </a:lnTo>
                    <a:lnTo>
                      <a:pt x="2319" y="2159"/>
                    </a:lnTo>
                    <a:lnTo>
                      <a:pt x="2320" y="2175"/>
                    </a:lnTo>
                    <a:lnTo>
                      <a:pt x="2318" y="2189"/>
                    </a:lnTo>
                    <a:lnTo>
                      <a:pt x="2318" y="2193"/>
                    </a:lnTo>
                    <a:lnTo>
                      <a:pt x="2316" y="2197"/>
                    </a:lnTo>
                    <a:lnTo>
                      <a:pt x="2312" y="2207"/>
                    </a:lnTo>
                    <a:lnTo>
                      <a:pt x="2306" y="2219"/>
                    </a:lnTo>
                    <a:lnTo>
                      <a:pt x="2299" y="2230"/>
                    </a:lnTo>
                    <a:lnTo>
                      <a:pt x="2291" y="2237"/>
                    </a:lnTo>
                    <a:lnTo>
                      <a:pt x="2290" y="2237"/>
                    </a:lnTo>
                    <a:lnTo>
                      <a:pt x="2285" y="2243"/>
                    </a:lnTo>
                    <a:lnTo>
                      <a:pt x="2363" y="2477"/>
                    </a:lnTo>
                    <a:lnTo>
                      <a:pt x="2367" y="2476"/>
                    </a:lnTo>
                    <a:lnTo>
                      <a:pt x="2378" y="2476"/>
                    </a:lnTo>
                    <a:lnTo>
                      <a:pt x="2384" y="2477"/>
                    </a:lnTo>
                    <a:lnTo>
                      <a:pt x="2387" y="2477"/>
                    </a:lnTo>
                    <a:lnTo>
                      <a:pt x="2391" y="2478"/>
                    </a:lnTo>
                    <a:lnTo>
                      <a:pt x="2395" y="2478"/>
                    </a:lnTo>
                    <a:lnTo>
                      <a:pt x="2413" y="2485"/>
                    </a:lnTo>
                    <a:lnTo>
                      <a:pt x="2429" y="2495"/>
                    </a:lnTo>
                    <a:lnTo>
                      <a:pt x="2443" y="2509"/>
                    </a:lnTo>
                    <a:lnTo>
                      <a:pt x="2454" y="2524"/>
                    </a:lnTo>
                    <a:lnTo>
                      <a:pt x="2454" y="2526"/>
                    </a:lnTo>
                    <a:lnTo>
                      <a:pt x="2458" y="2537"/>
                    </a:lnTo>
                    <a:lnTo>
                      <a:pt x="2462" y="2550"/>
                    </a:lnTo>
                    <a:lnTo>
                      <a:pt x="2463" y="2561"/>
                    </a:lnTo>
                    <a:lnTo>
                      <a:pt x="2463" y="2574"/>
                    </a:lnTo>
                    <a:lnTo>
                      <a:pt x="2460" y="2586"/>
                    </a:lnTo>
                    <a:lnTo>
                      <a:pt x="2570" y="2630"/>
                    </a:lnTo>
                    <a:lnTo>
                      <a:pt x="2651" y="2663"/>
                    </a:lnTo>
                    <a:lnTo>
                      <a:pt x="2653" y="2659"/>
                    </a:lnTo>
                    <a:lnTo>
                      <a:pt x="2655" y="2657"/>
                    </a:lnTo>
                    <a:lnTo>
                      <a:pt x="2657" y="2653"/>
                    </a:lnTo>
                    <a:lnTo>
                      <a:pt x="2658" y="2653"/>
                    </a:lnTo>
                    <a:lnTo>
                      <a:pt x="2658" y="2651"/>
                    </a:lnTo>
                    <a:lnTo>
                      <a:pt x="2659" y="2650"/>
                    </a:lnTo>
                    <a:lnTo>
                      <a:pt x="2676" y="2626"/>
                    </a:lnTo>
                    <a:lnTo>
                      <a:pt x="2697" y="2607"/>
                    </a:lnTo>
                    <a:lnTo>
                      <a:pt x="2722" y="2592"/>
                    </a:lnTo>
                    <a:lnTo>
                      <a:pt x="2730" y="2590"/>
                    </a:lnTo>
                    <a:lnTo>
                      <a:pt x="2713" y="2548"/>
                    </a:lnTo>
                    <a:lnTo>
                      <a:pt x="2712" y="2548"/>
                    </a:lnTo>
                    <a:lnTo>
                      <a:pt x="2710" y="2549"/>
                    </a:lnTo>
                    <a:lnTo>
                      <a:pt x="2704" y="2549"/>
                    </a:lnTo>
                    <a:lnTo>
                      <a:pt x="2699" y="2550"/>
                    </a:lnTo>
                    <a:lnTo>
                      <a:pt x="2687" y="2550"/>
                    </a:lnTo>
                    <a:lnTo>
                      <a:pt x="2682" y="2549"/>
                    </a:lnTo>
                    <a:lnTo>
                      <a:pt x="2675" y="2548"/>
                    </a:lnTo>
                    <a:lnTo>
                      <a:pt x="2672" y="2548"/>
                    </a:lnTo>
                    <a:lnTo>
                      <a:pt x="2650" y="2543"/>
                    </a:lnTo>
                    <a:lnTo>
                      <a:pt x="2628" y="2532"/>
                    </a:lnTo>
                    <a:lnTo>
                      <a:pt x="2610" y="2518"/>
                    </a:lnTo>
                    <a:lnTo>
                      <a:pt x="2593" y="2498"/>
                    </a:lnTo>
                    <a:lnTo>
                      <a:pt x="2581" y="2478"/>
                    </a:lnTo>
                    <a:lnTo>
                      <a:pt x="2574" y="2455"/>
                    </a:lnTo>
                    <a:lnTo>
                      <a:pt x="2573" y="2451"/>
                    </a:lnTo>
                    <a:lnTo>
                      <a:pt x="2573" y="2446"/>
                    </a:lnTo>
                    <a:lnTo>
                      <a:pt x="2570" y="2431"/>
                    </a:lnTo>
                    <a:lnTo>
                      <a:pt x="2572" y="2416"/>
                    </a:lnTo>
                    <a:lnTo>
                      <a:pt x="2574" y="2399"/>
                    </a:lnTo>
                    <a:lnTo>
                      <a:pt x="2581" y="2383"/>
                    </a:lnTo>
                    <a:lnTo>
                      <a:pt x="2581" y="2380"/>
                    </a:lnTo>
                    <a:lnTo>
                      <a:pt x="2582" y="2376"/>
                    </a:lnTo>
                    <a:lnTo>
                      <a:pt x="2583" y="2374"/>
                    </a:lnTo>
                    <a:lnTo>
                      <a:pt x="2590" y="2363"/>
                    </a:lnTo>
                    <a:lnTo>
                      <a:pt x="2598" y="2351"/>
                    </a:lnTo>
                    <a:lnTo>
                      <a:pt x="2608" y="2340"/>
                    </a:lnTo>
                    <a:lnTo>
                      <a:pt x="2617" y="2329"/>
                    </a:lnTo>
                    <a:lnTo>
                      <a:pt x="2628" y="2324"/>
                    </a:lnTo>
                    <a:lnTo>
                      <a:pt x="2629" y="2324"/>
                    </a:lnTo>
                    <a:lnTo>
                      <a:pt x="2640" y="2316"/>
                    </a:lnTo>
                    <a:lnTo>
                      <a:pt x="2651" y="2312"/>
                    </a:lnTo>
                    <a:lnTo>
                      <a:pt x="2663" y="2310"/>
                    </a:lnTo>
                    <a:lnTo>
                      <a:pt x="2667" y="2308"/>
                    </a:lnTo>
                    <a:lnTo>
                      <a:pt x="2678" y="2306"/>
                    </a:lnTo>
                    <a:lnTo>
                      <a:pt x="2692" y="2306"/>
                    </a:lnTo>
                    <a:lnTo>
                      <a:pt x="2714" y="2307"/>
                    </a:lnTo>
                    <a:lnTo>
                      <a:pt x="2735" y="2313"/>
                    </a:lnTo>
                    <a:lnTo>
                      <a:pt x="2755" y="2323"/>
                    </a:lnTo>
                    <a:lnTo>
                      <a:pt x="2773" y="2336"/>
                    </a:lnTo>
                    <a:lnTo>
                      <a:pt x="2775" y="2336"/>
                    </a:lnTo>
                    <a:lnTo>
                      <a:pt x="2775" y="2337"/>
                    </a:lnTo>
                    <a:lnTo>
                      <a:pt x="2785" y="2347"/>
                    </a:lnTo>
                    <a:lnTo>
                      <a:pt x="2793" y="2358"/>
                    </a:lnTo>
                    <a:lnTo>
                      <a:pt x="2877" y="2310"/>
                    </a:lnTo>
                    <a:lnTo>
                      <a:pt x="2877" y="2307"/>
                    </a:lnTo>
                    <a:lnTo>
                      <a:pt x="2875" y="2306"/>
                    </a:lnTo>
                    <a:lnTo>
                      <a:pt x="2875" y="2303"/>
                    </a:lnTo>
                    <a:lnTo>
                      <a:pt x="2873" y="2292"/>
                    </a:lnTo>
                    <a:lnTo>
                      <a:pt x="2873" y="2281"/>
                    </a:lnTo>
                    <a:lnTo>
                      <a:pt x="2877" y="2265"/>
                    </a:lnTo>
                    <a:lnTo>
                      <a:pt x="2879" y="2257"/>
                    </a:lnTo>
                    <a:lnTo>
                      <a:pt x="2882" y="2255"/>
                    </a:lnTo>
                    <a:lnTo>
                      <a:pt x="2882" y="2252"/>
                    </a:lnTo>
                    <a:lnTo>
                      <a:pt x="2883" y="2252"/>
                    </a:lnTo>
                    <a:lnTo>
                      <a:pt x="2890" y="2241"/>
                    </a:lnTo>
                    <a:lnTo>
                      <a:pt x="2899" y="2232"/>
                    </a:lnTo>
                    <a:lnTo>
                      <a:pt x="2911" y="2227"/>
                    </a:lnTo>
                    <a:lnTo>
                      <a:pt x="2916" y="2226"/>
                    </a:lnTo>
                    <a:lnTo>
                      <a:pt x="2920" y="2223"/>
                    </a:lnTo>
                    <a:lnTo>
                      <a:pt x="2903" y="2024"/>
                    </a:lnTo>
                    <a:lnTo>
                      <a:pt x="2902" y="2024"/>
                    </a:lnTo>
                    <a:lnTo>
                      <a:pt x="2886" y="2023"/>
                    </a:lnTo>
                    <a:lnTo>
                      <a:pt x="2870" y="2019"/>
                    </a:lnTo>
                    <a:lnTo>
                      <a:pt x="2869" y="2017"/>
                    </a:lnTo>
                    <a:lnTo>
                      <a:pt x="2868" y="2017"/>
                    </a:lnTo>
                    <a:lnTo>
                      <a:pt x="2866" y="2016"/>
                    </a:lnTo>
                    <a:lnTo>
                      <a:pt x="2848" y="2004"/>
                    </a:lnTo>
                    <a:lnTo>
                      <a:pt x="2832" y="1987"/>
                    </a:lnTo>
                    <a:lnTo>
                      <a:pt x="2824" y="1977"/>
                    </a:lnTo>
                    <a:lnTo>
                      <a:pt x="2820" y="1965"/>
                    </a:lnTo>
                    <a:lnTo>
                      <a:pt x="2820" y="1964"/>
                    </a:lnTo>
                    <a:lnTo>
                      <a:pt x="2816" y="1948"/>
                    </a:lnTo>
                    <a:lnTo>
                      <a:pt x="2815" y="1931"/>
                    </a:lnTo>
                    <a:lnTo>
                      <a:pt x="2818" y="1914"/>
                    </a:lnTo>
                    <a:lnTo>
                      <a:pt x="2824" y="1897"/>
                    </a:lnTo>
                    <a:lnTo>
                      <a:pt x="2835" y="1883"/>
                    </a:lnTo>
                    <a:lnTo>
                      <a:pt x="2849" y="1868"/>
                    </a:lnTo>
                    <a:lnTo>
                      <a:pt x="2852" y="1868"/>
                    </a:lnTo>
                    <a:lnTo>
                      <a:pt x="2862" y="1860"/>
                    </a:lnTo>
                    <a:lnTo>
                      <a:pt x="2877" y="1854"/>
                    </a:lnTo>
                    <a:lnTo>
                      <a:pt x="2892" y="1851"/>
                    </a:lnTo>
                    <a:lnTo>
                      <a:pt x="2894" y="1851"/>
                    </a:lnTo>
                    <a:lnTo>
                      <a:pt x="2895" y="1850"/>
                    </a:lnTo>
                    <a:lnTo>
                      <a:pt x="2902" y="1850"/>
                    </a:lnTo>
                    <a:lnTo>
                      <a:pt x="2913" y="1851"/>
                    </a:lnTo>
                    <a:lnTo>
                      <a:pt x="2926" y="1852"/>
                    </a:lnTo>
                    <a:lnTo>
                      <a:pt x="2938" y="1856"/>
                    </a:lnTo>
                    <a:lnTo>
                      <a:pt x="2947" y="1862"/>
                    </a:lnTo>
                    <a:lnTo>
                      <a:pt x="2953" y="1866"/>
                    </a:lnTo>
                    <a:lnTo>
                      <a:pt x="2959" y="1870"/>
                    </a:lnTo>
                    <a:lnTo>
                      <a:pt x="2967" y="1880"/>
                    </a:lnTo>
                    <a:lnTo>
                      <a:pt x="2968" y="1880"/>
                    </a:lnTo>
                    <a:lnTo>
                      <a:pt x="2972" y="1884"/>
                    </a:lnTo>
                    <a:lnTo>
                      <a:pt x="3068" y="1849"/>
                    </a:lnTo>
                    <a:lnTo>
                      <a:pt x="3067" y="1834"/>
                    </a:lnTo>
                    <a:lnTo>
                      <a:pt x="3069" y="1818"/>
                    </a:lnTo>
                    <a:lnTo>
                      <a:pt x="3074" y="1804"/>
                    </a:lnTo>
                    <a:lnTo>
                      <a:pt x="3074" y="1803"/>
                    </a:lnTo>
                    <a:lnTo>
                      <a:pt x="3076" y="1800"/>
                    </a:lnTo>
                    <a:lnTo>
                      <a:pt x="3076" y="1797"/>
                    </a:lnTo>
                    <a:lnTo>
                      <a:pt x="3081" y="1788"/>
                    </a:lnTo>
                    <a:lnTo>
                      <a:pt x="3099" y="1767"/>
                    </a:lnTo>
                    <a:lnTo>
                      <a:pt x="3108" y="1762"/>
                    </a:lnTo>
                    <a:lnTo>
                      <a:pt x="3110" y="1762"/>
                    </a:lnTo>
                    <a:lnTo>
                      <a:pt x="3122" y="1756"/>
                    </a:lnTo>
                    <a:lnTo>
                      <a:pt x="3135" y="1753"/>
                    </a:lnTo>
                    <a:lnTo>
                      <a:pt x="3140" y="1750"/>
                    </a:lnTo>
                    <a:lnTo>
                      <a:pt x="3153" y="1750"/>
                    </a:lnTo>
                    <a:lnTo>
                      <a:pt x="3175" y="1753"/>
                    </a:lnTo>
                    <a:lnTo>
                      <a:pt x="3195" y="1761"/>
                    </a:lnTo>
                    <a:lnTo>
                      <a:pt x="3213" y="1774"/>
                    </a:lnTo>
                    <a:lnTo>
                      <a:pt x="3214" y="1775"/>
                    </a:lnTo>
                    <a:lnTo>
                      <a:pt x="3222" y="1784"/>
                    </a:lnTo>
                    <a:lnTo>
                      <a:pt x="3229" y="1795"/>
                    </a:lnTo>
                    <a:lnTo>
                      <a:pt x="3234" y="1804"/>
                    </a:lnTo>
                    <a:lnTo>
                      <a:pt x="3241" y="1826"/>
                    </a:lnTo>
                    <a:lnTo>
                      <a:pt x="3324" y="1832"/>
                    </a:lnTo>
                    <a:lnTo>
                      <a:pt x="3331" y="1816"/>
                    </a:lnTo>
                    <a:lnTo>
                      <a:pt x="3341" y="1801"/>
                    </a:lnTo>
                    <a:lnTo>
                      <a:pt x="3344" y="1800"/>
                    </a:lnTo>
                    <a:lnTo>
                      <a:pt x="3345" y="1799"/>
                    </a:lnTo>
                    <a:lnTo>
                      <a:pt x="3355" y="1792"/>
                    </a:lnTo>
                    <a:lnTo>
                      <a:pt x="3365" y="1787"/>
                    </a:lnTo>
                    <a:lnTo>
                      <a:pt x="3377" y="1784"/>
                    </a:lnTo>
                    <a:lnTo>
                      <a:pt x="3385" y="1784"/>
                    </a:lnTo>
                    <a:lnTo>
                      <a:pt x="3386" y="1783"/>
                    </a:lnTo>
                    <a:lnTo>
                      <a:pt x="3398" y="1784"/>
                    </a:lnTo>
                    <a:lnTo>
                      <a:pt x="3408" y="1787"/>
                    </a:lnTo>
                    <a:lnTo>
                      <a:pt x="3417" y="1791"/>
                    </a:lnTo>
                    <a:lnTo>
                      <a:pt x="3423" y="1794"/>
                    </a:lnTo>
                    <a:lnTo>
                      <a:pt x="3427" y="1796"/>
                    </a:lnTo>
                    <a:lnTo>
                      <a:pt x="3440" y="1809"/>
                    </a:lnTo>
                    <a:lnTo>
                      <a:pt x="3444" y="1816"/>
                    </a:lnTo>
                    <a:lnTo>
                      <a:pt x="3446" y="1821"/>
                    </a:lnTo>
                    <a:lnTo>
                      <a:pt x="3525" y="1807"/>
                    </a:lnTo>
                    <a:lnTo>
                      <a:pt x="3527" y="1784"/>
                    </a:lnTo>
                    <a:lnTo>
                      <a:pt x="3533" y="1765"/>
                    </a:lnTo>
                    <a:lnTo>
                      <a:pt x="3540" y="1749"/>
                    </a:lnTo>
                    <a:lnTo>
                      <a:pt x="3548" y="1736"/>
                    </a:lnTo>
                    <a:lnTo>
                      <a:pt x="3563" y="1719"/>
                    </a:lnTo>
                    <a:lnTo>
                      <a:pt x="3580" y="1705"/>
                    </a:lnTo>
                    <a:lnTo>
                      <a:pt x="3601" y="1694"/>
                    </a:lnTo>
                    <a:lnTo>
                      <a:pt x="3602" y="1694"/>
                    </a:lnTo>
                    <a:lnTo>
                      <a:pt x="3603" y="1693"/>
                    </a:lnTo>
                    <a:lnTo>
                      <a:pt x="3606" y="1693"/>
                    </a:lnTo>
                    <a:lnTo>
                      <a:pt x="3623" y="1689"/>
                    </a:lnTo>
                    <a:lnTo>
                      <a:pt x="3641" y="1687"/>
                    </a:lnTo>
                    <a:lnTo>
                      <a:pt x="3647" y="1687"/>
                    </a:lnTo>
                    <a:lnTo>
                      <a:pt x="3671" y="1551"/>
                    </a:lnTo>
                    <a:lnTo>
                      <a:pt x="3666" y="1549"/>
                    </a:lnTo>
                    <a:lnTo>
                      <a:pt x="3662" y="1547"/>
                    </a:lnTo>
                    <a:lnTo>
                      <a:pt x="3654" y="1542"/>
                    </a:lnTo>
                    <a:lnTo>
                      <a:pt x="3649" y="1540"/>
                    </a:lnTo>
                    <a:lnTo>
                      <a:pt x="3644" y="1536"/>
                    </a:lnTo>
                    <a:lnTo>
                      <a:pt x="3640" y="1532"/>
                    </a:lnTo>
                    <a:lnTo>
                      <a:pt x="3636" y="1526"/>
                    </a:lnTo>
                    <a:lnTo>
                      <a:pt x="3635" y="1525"/>
                    </a:lnTo>
                    <a:lnTo>
                      <a:pt x="3633" y="1525"/>
                    </a:lnTo>
                    <a:lnTo>
                      <a:pt x="3624" y="1512"/>
                    </a:lnTo>
                    <a:lnTo>
                      <a:pt x="3618" y="1495"/>
                    </a:lnTo>
                    <a:lnTo>
                      <a:pt x="3614" y="1479"/>
                    </a:lnTo>
                    <a:lnTo>
                      <a:pt x="3614" y="1460"/>
                    </a:lnTo>
                    <a:lnTo>
                      <a:pt x="3618" y="1441"/>
                    </a:lnTo>
                    <a:lnTo>
                      <a:pt x="3619" y="1437"/>
                    </a:lnTo>
                    <a:lnTo>
                      <a:pt x="3622" y="1432"/>
                    </a:lnTo>
                    <a:lnTo>
                      <a:pt x="3624" y="1428"/>
                    </a:lnTo>
                    <a:lnTo>
                      <a:pt x="3624" y="1427"/>
                    </a:lnTo>
                    <a:lnTo>
                      <a:pt x="3628" y="1423"/>
                    </a:lnTo>
                    <a:lnTo>
                      <a:pt x="3635" y="1411"/>
                    </a:lnTo>
                    <a:lnTo>
                      <a:pt x="3647" y="1399"/>
                    </a:lnTo>
                    <a:lnTo>
                      <a:pt x="3661" y="1392"/>
                    </a:lnTo>
                    <a:lnTo>
                      <a:pt x="3664" y="1390"/>
                    </a:lnTo>
                    <a:lnTo>
                      <a:pt x="3667" y="1388"/>
                    </a:lnTo>
                    <a:lnTo>
                      <a:pt x="3678" y="1385"/>
                    </a:lnTo>
                    <a:lnTo>
                      <a:pt x="3691" y="1381"/>
                    </a:lnTo>
                    <a:lnTo>
                      <a:pt x="3704" y="1380"/>
                    </a:lnTo>
                    <a:lnTo>
                      <a:pt x="3715" y="1382"/>
                    </a:lnTo>
                    <a:lnTo>
                      <a:pt x="3716" y="1382"/>
                    </a:lnTo>
                    <a:lnTo>
                      <a:pt x="3729" y="1385"/>
                    </a:lnTo>
                    <a:lnTo>
                      <a:pt x="3741" y="1390"/>
                    </a:lnTo>
                    <a:lnTo>
                      <a:pt x="3746" y="1393"/>
                    </a:lnTo>
                    <a:lnTo>
                      <a:pt x="3750" y="1395"/>
                    </a:lnTo>
                    <a:lnTo>
                      <a:pt x="3766" y="1409"/>
                    </a:lnTo>
                    <a:lnTo>
                      <a:pt x="3777" y="1424"/>
                    </a:lnTo>
                    <a:lnTo>
                      <a:pt x="3785" y="1441"/>
                    </a:lnTo>
                    <a:lnTo>
                      <a:pt x="3785" y="1445"/>
                    </a:lnTo>
                    <a:lnTo>
                      <a:pt x="3835" y="1441"/>
                    </a:lnTo>
                    <a:lnTo>
                      <a:pt x="3870" y="1439"/>
                    </a:lnTo>
                    <a:lnTo>
                      <a:pt x="3870" y="1437"/>
                    </a:lnTo>
                    <a:lnTo>
                      <a:pt x="3872" y="1436"/>
                    </a:lnTo>
                    <a:lnTo>
                      <a:pt x="3872" y="1432"/>
                    </a:lnTo>
                    <a:lnTo>
                      <a:pt x="3873" y="1432"/>
                    </a:lnTo>
                    <a:lnTo>
                      <a:pt x="3878" y="1419"/>
                    </a:lnTo>
                    <a:lnTo>
                      <a:pt x="3886" y="1410"/>
                    </a:lnTo>
                    <a:lnTo>
                      <a:pt x="3895" y="1402"/>
                    </a:lnTo>
                    <a:lnTo>
                      <a:pt x="3907" y="1395"/>
                    </a:lnTo>
                    <a:lnTo>
                      <a:pt x="3919" y="1392"/>
                    </a:lnTo>
                    <a:lnTo>
                      <a:pt x="3923" y="1392"/>
                    </a:lnTo>
                    <a:lnTo>
                      <a:pt x="3925" y="1390"/>
                    </a:lnTo>
                    <a:lnTo>
                      <a:pt x="3932" y="1390"/>
                    </a:lnTo>
                    <a:lnTo>
                      <a:pt x="3945" y="1392"/>
                    </a:lnTo>
                    <a:lnTo>
                      <a:pt x="3958" y="1397"/>
                    </a:lnTo>
                    <a:lnTo>
                      <a:pt x="3959" y="1397"/>
                    </a:lnTo>
                    <a:lnTo>
                      <a:pt x="3973" y="1406"/>
                    </a:lnTo>
                    <a:lnTo>
                      <a:pt x="3983" y="1419"/>
                    </a:lnTo>
                    <a:lnTo>
                      <a:pt x="3988" y="1430"/>
                    </a:lnTo>
                    <a:lnTo>
                      <a:pt x="3990" y="1435"/>
                    </a:lnTo>
                    <a:lnTo>
                      <a:pt x="3990" y="1436"/>
                    </a:lnTo>
                    <a:lnTo>
                      <a:pt x="3991" y="1439"/>
                    </a:lnTo>
                    <a:lnTo>
                      <a:pt x="3991" y="1441"/>
                    </a:lnTo>
                    <a:lnTo>
                      <a:pt x="3992" y="1457"/>
                    </a:lnTo>
                    <a:lnTo>
                      <a:pt x="3988" y="1471"/>
                    </a:lnTo>
                    <a:lnTo>
                      <a:pt x="3983" y="1483"/>
                    </a:lnTo>
                    <a:lnTo>
                      <a:pt x="3976" y="1492"/>
                    </a:lnTo>
                    <a:lnTo>
                      <a:pt x="3967" y="1500"/>
                    </a:lnTo>
                    <a:lnTo>
                      <a:pt x="3966" y="1502"/>
                    </a:lnTo>
                    <a:lnTo>
                      <a:pt x="3950" y="1509"/>
                    </a:lnTo>
                    <a:lnTo>
                      <a:pt x="3936" y="1512"/>
                    </a:lnTo>
                    <a:lnTo>
                      <a:pt x="3933" y="1512"/>
                    </a:lnTo>
                    <a:lnTo>
                      <a:pt x="3932" y="1513"/>
                    </a:lnTo>
                    <a:lnTo>
                      <a:pt x="3928" y="1513"/>
                    </a:lnTo>
                    <a:lnTo>
                      <a:pt x="3918" y="1511"/>
                    </a:lnTo>
                    <a:lnTo>
                      <a:pt x="3904" y="1508"/>
                    </a:lnTo>
                    <a:lnTo>
                      <a:pt x="3895" y="1503"/>
                    </a:lnTo>
                    <a:lnTo>
                      <a:pt x="3895" y="1502"/>
                    </a:lnTo>
                    <a:lnTo>
                      <a:pt x="3890" y="1498"/>
                    </a:lnTo>
                    <a:lnTo>
                      <a:pt x="3886" y="1494"/>
                    </a:lnTo>
                    <a:lnTo>
                      <a:pt x="3882" y="1488"/>
                    </a:lnTo>
                    <a:lnTo>
                      <a:pt x="3881" y="1486"/>
                    </a:lnTo>
                    <a:lnTo>
                      <a:pt x="3878" y="1483"/>
                    </a:lnTo>
                    <a:lnTo>
                      <a:pt x="3876" y="1478"/>
                    </a:lnTo>
                    <a:lnTo>
                      <a:pt x="3873" y="1474"/>
                    </a:lnTo>
                    <a:lnTo>
                      <a:pt x="3872" y="1469"/>
                    </a:lnTo>
                    <a:lnTo>
                      <a:pt x="3788" y="1474"/>
                    </a:lnTo>
                    <a:lnTo>
                      <a:pt x="3787" y="1486"/>
                    </a:lnTo>
                    <a:lnTo>
                      <a:pt x="3785" y="1495"/>
                    </a:lnTo>
                    <a:lnTo>
                      <a:pt x="3777" y="1512"/>
                    </a:lnTo>
                    <a:lnTo>
                      <a:pt x="3767" y="1526"/>
                    </a:lnTo>
                    <a:lnTo>
                      <a:pt x="3760" y="1533"/>
                    </a:lnTo>
                    <a:lnTo>
                      <a:pt x="3754" y="1538"/>
                    </a:lnTo>
                    <a:lnTo>
                      <a:pt x="3749" y="1542"/>
                    </a:lnTo>
                    <a:lnTo>
                      <a:pt x="3726" y="1553"/>
                    </a:lnTo>
                    <a:lnTo>
                      <a:pt x="3702" y="1557"/>
                    </a:lnTo>
                    <a:lnTo>
                      <a:pt x="3675" y="1691"/>
                    </a:lnTo>
                    <a:lnTo>
                      <a:pt x="3687" y="1695"/>
                    </a:lnTo>
                    <a:lnTo>
                      <a:pt x="3698" y="1701"/>
                    </a:lnTo>
                    <a:lnTo>
                      <a:pt x="3699" y="1701"/>
                    </a:lnTo>
                    <a:lnTo>
                      <a:pt x="3700" y="1702"/>
                    </a:lnTo>
                    <a:lnTo>
                      <a:pt x="3719" y="1714"/>
                    </a:lnTo>
                    <a:lnTo>
                      <a:pt x="3736" y="1731"/>
                    </a:lnTo>
                    <a:lnTo>
                      <a:pt x="3747" y="1749"/>
                    </a:lnTo>
                    <a:lnTo>
                      <a:pt x="3757" y="1771"/>
                    </a:lnTo>
                    <a:lnTo>
                      <a:pt x="3844" y="1763"/>
                    </a:lnTo>
                    <a:lnTo>
                      <a:pt x="3847" y="1753"/>
                    </a:lnTo>
                    <a:lnTo>
                      <a:pt x="3849" y="1748"/>
                    </a:lnTo>
                    <a:lnTo>
                      <a:pt x="3852" y="1744"/>
                    </a:lnTo>
                    <a:lnTo>
                      <a:pt x="3852" y="1742"/>
                    </a:lnTo>
                    <a:lnTo>
                      <a:pt x="3853" y="1740"/>
                    </a:lnTo>
                    <a:lnTo>
                      <a:pt x="3855" y="1739"/>
                    </a:lnTo>
                    <a:lnTo>
                      <a:pt x="3860" y="1732"/>
                    </a:lnTo>
                    <a:lnTo>
                      <a:pt x="3866" y="1725"/>
                    </a:lnTo>
                    <a:lnTo>
                      <a:pt x="3874" y="1719"/>
                    </a:lnTo>
                    <a:lnTo>
                      <a:pt x="3881" y="1715"/>
                    </a:lnTo>
                    <a:lnTo>
                      <a:pt x="3882" y="1715"/>
                    </a:lnTo>
                    <a:lnTo>
                      <a:pt x="3893" y="1710"/>
                    </a:lnTo>
                    <a:lnTo>
                      <a:pt x="3901" y="1710"/>
                    </a:lnTo>
                    <a:lnTo>
                      <a:pt x="3902" y="1708"/>
                    </a:lnTo>
                    <a:lnTo>
                      <a:pt x="3908" y="1708"/>
                    </a:lnTo>
                    <a:lnTo>
                      <a:pt x="3928" y="1711"/>
                    </a:lnTo>
                    <a:lnTo>
                      <a:pt x="3944" y="1719"/>
                    </a:lnTo>
                    <a:lnTo>
                      <a:pt x="3958" y="1731"/>
                    </a:lnTo>
                    <a:lnTo>
                      <a:pt x="3959" y="1732"/>
                    </a:lnTo>
                    <a:lnTo>
                      <a:pt x="3965" y="1740"/>
                    </a:lnTo>
                    <a:lnTo>
                      <a:pt x="3969" y="1748"/>
                    </a:lnTo>
                    <a:lnTo>
                      <a:pt x="3971" y="1756"/>
                    </a:lnTo>
                    <a:lnTo>
                      <a:pt x="3974" y="1769"/>
                    </a:lnTo>
                    <a:lnTo>
                      <a:pt x="3974" y="1783"/>
                    </a:lnTo>
                    <a:lnTo>
                      <a:pt x="3973" y="1788"/>
                    </a:lnTo>
                    <a:lnTo>
                      <a:pt x="3969" y="1800"/>
                    </a:lnTo>
                    <a:lnTo>
                      <a:pt x="3959" y="1816"/>
                    </a:lnTo>
                    <a:lnTo>
                      <a:pt x="3945" y="1829"/>
                    </a:lnTo>
                    <a:lnTo>
                      <a:pt x="3944" y="1830"/>
                    </a:lnTo>
                    <a:lnTo>
                      <a:pt x="3935" y="1835"/>
                    </a:lnTo>
                    <a:lnTo>
                      <a:pt x="3923" y="1838"/>
                    </a:lnTo>
                    <a:lnTo>
                      <a:pt x="3911" y="1839"/>
                    </a:lnTo>
                    <a:lnTo>
                      <a:pt x="3899" y="1839"/>
                    </a:lnTo>
                    <a:lnTo>
                      <a:pt x="3895" y="1838"/>
                    </a:lnTo>
                    <a:lnTo>
                      <a:pt x="3893" y="1837"/>
                    </a:lnTo>
                    <a:lnTo>
                      <a:pt x="3891" y="1837"/>
                    </a:lnTo>
                    <a:lnTo>
                      <a:pt x="3880" y="1833"/>
                    </a:lnTo>
                    <a:lnTo>
                      <a:pt x="3868" y="1826"/>
                    </a:lnTo>
                    <a:lnTo>
                      <a:pt x="3860" y="1817"/>
                    </a:lnTo>
                    <a:lnTo>
                      <a:pt x="3852" y="1805"/>
                    </a:lnTo>
                    <a:lnTo>
                      <a:pt x="3847" y="1794"/>
                    </a:lnTo>
                    <a:lnTo>
                      <a:pt x="3762" y="1801"/>
                    </a:lnTo>
                    <a:lnTo>
                      <a:pt x="3762" y="1807"/>
                    </a:lnTo>
                    <a:lnTo>
                      <a:pt x="3760" y="1812"/>
                    </a:lnTo>
                    <a:lnTo>
                      <a:pt x="3760" y="1822"/>
                    </a:lnTo>
                    <a:lnTo>
                      <a:pt x="3758" y="1828"/>
                    </a:lnTo>
                    <a:lnTo>
                      <a:pt x="3755" y="1841"/>
                    </a:lnTo>
                    <a:lnTo>
                      <a:pt x="3750" y="1855"/>
                    </a:lnTo>
                    <a:lnTo>
                      <a:pt x="3742" y="1870"/>
                    </a:lnTo>
                    <a:lnTo>
                      <a:pt x="3732" y="1883"/>
                    </a:lnTo>
                    <a:lnTo>
                      <a:pt x="3730" y="1885"/>
                    </a:lnTo>
                    <a:lnTo>
                      <a:pt x="3728" y="1887"/>
                    </a:lnTo>
                    <a:lnTo>
                      <a:pt x="3717" y="1897"/>
                    </a:lnTo>
                    <a:lnTo>
                      <a:pt x="3705" y="1905"/>
                    </a:lnTo>
                    <a:lnTo>
                      <a:pt x="3692" y="1913"/>
                    </a:lnTo>
                    <a:lnTo>
                      <a:pt x="3679" y="1918"/>
                    </a:lnTo>
                    <a:lnTo>
                      <a:pt x="3669" y="1921"/>
                    </a:lnTo>
                    <a:lnTo>
                      <a:pt x="3667" y="1921"/>
                    </a:lnTo>
                    <a:lnTo>
                      <a:pt x="3658" y="1923"/>
                    </a:lnTo>
                    <a:lnTo>
                      <a:pt x="3648" y="1925"/>
                    </a:lnTo>
                    <a:lnTo>
                      <a:pt x="3644" y="1925"/>
                    </a:lnTo>
                    <a:lnTo>
                      <a:pt x="3640" y="1923"/>
                    </a:lnTo>
                    <a:lnTo>
                      <a:pt x="3628" y="1977"/>
                    </a:lnTo>
                    <a:lnTo>
                      <a:pt x="3635" y="1981"/>
                    </a:lnTo>
                    <a:lnTo>
                      <a:pt x="3640" y="1986"/>
                    </a:lnTo>
                    <a:lnTo>
                      <a:pt x="3643" y="1987"/>
                    </a:lnTo>
                    <a:lnTo>
                      <a:pt x="3644" y="1989"/>
                    </a:lnTo>
                    <a:lnTo>
                      <a:pt x="3649" y="1995"/>
                    </a:lnTo>
                    <a:lnTo>
                      <a:pt x="3656" y="2003"/>
                    </a:lnTo>
                    <a:lnTo>
                      <a:pt x="3661" y="2012"/>
                    </a:lnTo>
                    <a:lnTo>
                      <a:pt x="3662" y="2020"/>
                    </a:lnTo>
                    <a:lnTo>
                      <a:pt x="3665" y="2031"/>
                    </a:lnTo>
                    <a:lnTo>
                      <a:pt x="3665" y="2036"/>
                    </a:lnTo>
                    <a:lnTo>
                      <a:pt x="3664" y="2040"/>
                    </a:lnTo>
                    <a:lnTo>
                      <a:pt x="3665" y="2044"/>
                    </a:lnTo>
                    <a:lnTo>
                      <a:pt x="3664" y="2048"/>
                    </a:lnTo>
                    <a:lnTo>
                      <a:pt x="3658" y="2066"/>
                    </a:lnTo>
                    <a:lnTo>
                      <a:pt x="3648" y="2080"/>
                    </a:lnTo>
                    <a:lnTo>
                      <a:pt x="3635" y="2092"/>
                    </a:lnTo>
                    <a:lnTo>
                      <a:pt x="3633" y="2092"/>
                    </a:lnTo>
                    <a:lnTo>
                      <a:pt x="3633" y="2093"/>
                    </a:lnTo>
                    <a:lnTo>
                      <a:pt x="3620" y="2099"/>
                    </a:lnTo>
                    <a:lnTo>
                      <a:pt x="3607" y="2101"/>
                    </a:lnTo>
                    <a:lnTo>
                      <a:pt x="3592" y="2101"/>
                    </a:lnTo>
                    <a:lnTo>
                      <a:pt x="3578" y="2099"/>
                    </a:lnTo>
                    <a:lnTo>
                      <a:pt x="3563" y="2091"/>
                    </a:lnTo>
                    <a:lnTo>
                      <a:pt x="3550" y="2079"/>
                    </a:lnTo>
                    <a:lnTo>
                      <a:pt x="3539" y="2063"/>
                    </a:lnTo>
                    <a:lnTo>
                      <a:pt x="3539" y="2062"/>
                    </a:lnTo>
                    <a:lnTo>
                      <a:pt x="3538" y="2061"/>
                    </a:lnTo>
                    <a:lnTo>
                      <a:pt x="3538" y="2059"/>
                    </a:lnTo>
                    <a:lnTo>
                      <a:pt x="3535" y="2049"/>
                    </a:lnTo>
                    <a:lnTo>
                      <a:pt x="3534" y="2037"/>
                    </a:lnTo>
                    <a:lnTo>
                      <a:pt x="3534" y="2027"/>
                    </a:lnTo>
                    <a:lnTo>
                      <a:pt x="3535" y="2021"/>
                    </a:lnTo>
                    <a:lnTo>
                      <a:pt x="3538" y="2014"/>
                    </a:lnTo>
                    <a:lnTo>
                      <a:pt x="3540" y="2010"/>
                    </a:lnTo>
                    <a:lnTo>
                      <a:pt x="3540" y="2007"/>
                    </a:lnTo>
                    <a:lnTo>
                      <a:pt x="3551" y="1991"/>
                    </a:lnTo>
                    <a:lnTo>
                      <a:pt x="3565" y="1980"/>
                    </a:lnTo>
                    <a:lnTo>
                      <a:pt x="3582" y="1974"/>
                    </a:lnTo>
                    <a:lnTo>
                      <a:pt x="3598" y="1972"/>
                    </a:lnTo>
                    <a:lnTo>
                      <a:pt x="3610" y="1919"/>
                    </a:lnTo>
                    <a:lnTo>
                      <a:pt x="3589" y="1910"/>
                    </a:lnTo>
                    <a:lnTo>
                      <a:pt x="3569" y="1898"/>
                    </a:lnTo>
                    <a:lnTo>
                      <a:pt x="3554" y="1883"/>
                    </a:lnTo>
                    <a:lnTo>
                      <a:pt x="3540" y="1864"/>
                    </a:lnTo>
                    <a:lnTo>
                      <a:pt x="3540" y="1863"/>
                    </a:lnTo>
                    <a:lnTo>
                      <a:pt x="3539" y="1863"/>
                    </a:lnTo>
                    <a:lnTo>
                      <a:pt x="3539" y="1860"/>
                    </a:lnTo>
                    <a:lnTo>
                      <a:pt x="3533" y="1849"/>
                    </a:lnTo>
                    <a:lnTo>
                      <a:pt x="3530" y="1835"/>
                    </a:lnTo>
                    <a:lnTo>
                      <a:pt x="3453" y="1850"/>
                    </a:lnTo>
                    <a:lnTo>
                      <a:pt x="3453" y="1856"/>
                    </a:lnTo>
                    <a:lnTo>
                      <a:pt x="3451" y="1862"/>
                    </a:lnTo>
                    <a:lnTo>
                      <a:pt x="3451" y="1863"/>
                    </a:lnTo>
                    <a:lnTo>
                      <a:pt x="3446" y="1876"/>
                    </a:lnTo>
                    <a:lnTo>
                      <a:pt x="3440" y="1887"/>
                    </a:lnTo>
                    <a:lnTo>
                      <a:pt x="3436" y="1892"/>
                    </a:lnTo>
                    <a:lnTo>
                      <a:pt x="3432" y="1898"/>
                    </a:lnTo>
                    <a:lnTo>
                      <a:pt x="3425" y="1902"/>
                    </a:lnTo>
                    <a:lnTo>
                      <a:pt x="3420" y="1906"/>
                    </a:lnTo>
                    <a:lnTo>
                      <a:pt x="3415" y="1909"/>
                    </a:lnTo>
                    <a:lnTo>
                      <a:pt x="3410" y="1910"/>
                    </a:lnTo>
                    <a:lnTo>
                      <a:pt x="3411" y="2169"/>
                    </a:lnTo>
                    <a:lnTo>
                      <a:pt x="3416" y="2171"/>
                    </a:lnTo>
                    <a:lnTo>
                      <a:pt x="3420" y="2173"/>
                    </a:lnTo>
                    <a:lnTo>
                      <a:pt x="3425" y="2176"/>
                    </a:lnTo>
                    <a:lnTo>
                      <a:pt x="3427" y="2176"/>
                    </a:lnTo>
                    <a:lnTo>
                      <a:pt x="3432" y="2180"/>
                    </a:lnTo>
                    <a:lnTo>
                      <a:pt x="3438" y="2185"/>
                    </a:lnTo>
                    <a:lnTo>
                      <a:pt x="3446" y="2196"/>
                    </a:lnTo>
                    <a:lnTo>
                      <a:pt x="3453" y="2207"/>
                    </a:lnTo>
                    <a:lnTo>
                      <a:pt x="3457" y="2220"/>
                    </a:lnTo>
                    <a:lnTo>
                      <a:pt x="3458" y="2224"/>
                    </a:lnTo>
                    <a:lnTo>
                      <a:pt x="3458" y="2234"/>
                    </a:lnTo>
                    <a:lnTo>
                      <a:pt x="3457" y="2237"/>
                    </a:lnTo>
                    <a:lnTo>
                      <a:pt x="3453" y="2256"/>
                    </a:lnTo>
                    <a:lnTo>
                      <a:pt x="3444" y="2272"/>
                    </a:lnTo>
                    <a:lnTo>
                      <a:pt x="3444" y="2273"/>
                    </a:lnTo>
                    <a:lnTo>
                      <a:pt x="3434" y="2282"/>
                    </a:lnTo>
                    <a:lnTo>
                      <a:pt x="3424" y="2289"/>
                    </a:lnTo>
                    <a:lnTo>
                      <a:pt x="3415" y="2292"/>
                    </a:lnTo>
                    <a:lnTo>
                      <a:pt x="3407" y="2295"/>
                    </a:lnTo>
                    <a:lnTo>
                      <a:pt x="3399" y="2296"/>
                    </a:lnTo>
                    <a:lnTo>
                      <a:pt x="3391" y="2296"/>
                    </a:lnTo>
                    <a:lnTo>
                      <a:pt x="3374" y="2294"/>
                    </a:lnTo>
                    <a:lnTo>
                      <a:pt x="3360" y="2287"/>
                    </a:lnTo>
                    <a:lnTo>
                      <a:pt x="3344" y="2275"/>
                    </a:lnTo>
                    <a:lnTo>
                      <a:pt x="3335" y="2258"/>
                    </a:lnTo>
                    <a:lnTo>
                      <a:pt x="3334" y="2256"/>
                    </a:lnTo>
                    <a:lnTo>
                      <a:pt x="3334" y="2253"/>
                    </a:lnTo>
                    <a:lnTo>
                      <a:pt x="3330" y="2244"/>
                    </a:lnTo>
                    <a:lnTo>
                      <a:pt x="3328" y="2232"/>
                    </a:lnTo>
                    <a:lnTo>
                      <a:pt x="3330" y="2220"/>
                    </a:lnTo>
                    <a:lnTo>
                      <a:pt x="3330" y="2218"/>
                    </a:lnTo>
                    <a:lnTo>
                      <a:pt x="3331" y="2215"/>
                    </a:lnTo>
                    <a:lnTo>
                      <a:pt x="3334" y="2207"/>
                    </a:lnTo>
                    <a:lnTo>
                      <a:pt x="3338" y="2198"/>
                    </a:lnTo>
                    <a:lnTo>
                      <a:pt x="3343" y="2190"/>
                    </a:lnTo>
                    <a:lnTo>
                      <a:pt x="3349" y="2184"/>
                    </a:lnTo>
                    <a:lnTo>
                      <a:pt x="3361" y="2176"/>
                    </a:lnTo>
                    <a:lnTo>
                      <a:pt x="3365" y="2175"/>
                    </a:lnTo>
                    <a:lnTo>
                      <a:pt x="3368" y="2172"/>
                    </a:lnTo>
                    <a:lnTo>
                      <a:pt x="3370" y="2172"/>
                    </a:lnTo>
                    <a:lnTo>
                      <a:pt x="3373" y="2171"/>
                    </a:lnTo>
                    <a:lnTo>
                      <a:pt x="3381" y="2168"/>
                    </a:lnTo>
                    <a:lnTo>
                      <a:pt x="3379" y="1914"/>
                    </a:lnTo>
                    <a:lnTo>
                      <a:pt x="3376" y="1914"/>
                    </a:lnTo>
                    <a:lnTo>
                      <a:pt x="3370" y="1913"/>
                    </a:lnTo>
                    <a:lnTo>
                      <a:pt x="3366" y="1911"/>
                    </a:lnTo>
                    <a:lnTo>
                      <a:pt x="3365" y="1911"/>
                    </a:lnTo>
                    <a:lnTo>
                      <a:pt x="3364" y="1910"/>
                    </a:lnTo>
                    <a:lnTo>
                      <a:pt x="3355" y="1906"/>
                    </a:lnTo>
                    <a:lnTo>
                      <a:pt x="3344" y="1898"/>
                    </a:lnTo>
                    <a:lnTo>
                      <a:pt x="3336" y="1890"/>
                    </a:lnTo>
                    <a:lnTo>
                      <a:pt x="3328" y="1880"/>
                    </a:lnTo>
                    <a:lnTo>
                      <a:pt x="3327" y="1875"/>
                    </a:lnTo>
                    <a:lnTo>
                      <a:pt x="3327" y="1873"/>
                    </a:lnTo>
                    <a:lnTo>
                      <a:pt x="3326" y="1873"/>
                    </a:lnTo>
                    <a:lnTo>
                      <a:pt x="3326" y="1872"/>
                    </a:lnTo>
                    <a:lnTo>
                      <a:pt x="3323" y="1862"/>
                    </a:lnTo>
                    <a:lnTo>
                      <a:pt x="3238" y="1856"/>
                    </a:lnTo>
                    <a:lnTo>
                      <a:pt x="3238" y="1859"/>
                    </a:lnTo>
                    <a:lnTo>
                      <a:pt x="3237" y="1862"/>
                    </a:lnTo>
                    <a:lnTo>
                      <a:pt x="3237" y="1863"/>
                    </a:lnTo>
                    <a:lnTo>
                      <a:pt x="3230" y="1879"/>
                    </a:lnTo>
                    <a:lnTo>
                      <a:pt x="3221" y="1893"/>
                    </a:lnTo>
                    <a:lnTo>
                      <a:pt x="3207" y="1907"/>
                    </a:lnTo>
                    <a:lnTo>
                      <a:pt x="3194" y="1915"/>
                    </a:lnTo>
                    <a:lnTo>
                      <a:pt x="3179" y="1921"/>
                    </a:lnTo>
                    <a:lnTo>
                      <a:pt x="3165" y="1925"/>
                    </a:lnTo>
                    <a:lnTo>
                      <a:pt x="3144" y="1925"/>
                    </a:lnTo>
                    <a:lnTo>
                      <a:pt x="3140" y="1923"/>
                    </a:lnTo>
                    <a:lnTo>
                      <a:pt x="3137" y="1923"/>
                    </a:lnTo>
                    <a:lnTo>
                      <a:pt x="3122" y="1918"/>
                    </a:lnTo>
                    <a:lnTo>
                      <a:pt x="3106" y="1911"/>
                    </a:lnTo>
                    <a:lnTo>
                      <a:pt x="3094" y="1901"/>
                    </a:lnTo>
                    <a:lnTo>
                      <a:pt x="3084" y="1889"/>
                    </a:lnTo>
                    <a:lnTo>
                      <a:pt x="3076" y="1877"/>
                    </a:lnTo>
                    <a:lnTo>
                      <a:pt x="2985" y="1911"/>
                    </a:lnTo>
                    <a:lnTo>
                      <a:pt x="2989" y="1934"/>
                    </a:lnTo>
                    <a:lnTo>
                      <a:pt x="2988" y="1956"/>
                    </a:lnTo>
                    <a:lnTo>
                      <a:pt x="2984" y="1969"/>
                    </a:lnTo>
                    <a:lnTo>
                      <a:pt x="2976" y="1982"/>
                    </a:lnTo>
                    <a:lnTo>
                      <a:pt x="2970" y="1991"/>
                    </a:lnTo>
                    <a:lnTo>
                      <a:pt x="2962" y="2000"/>
                    </a:lnTo>
                    <a:lnTo>
                      <a:pt x="2953" y="2010"/>
                    </a:lnTo>
                    <a:lnTo>
                      <a:pt x="2941" y="2015"/>
                    </a:lnTo>
                    <a:lnTo>
                      <a:pt x="2933" y="2019"/>
                    </a:lnTo>
                    <a:lnTo>
                      <a:pt x="2950" y="2222"/>
                    </a:lnTo>
                    <a:lnTo>
                      <a:pt x="2953" y="2222"/>
                    </a:lnTo>
                    <a:lnTo>
                      <a:pt x="2954" y="2223"/>
                    </a:lnTo>
                    <a:lnTo>
                      <a:pt x="2964" y="2226"/>
                    </a:lnTo>
                    <a:lnTo>
                      <a:pt x="2975" y="2231"/>
                    </a:lnTo>
                    <a:lnTo>
                      <a:pt x="2984" y="2239"/>
                    </a:lnTo>
                    <a:lnTo>
                      <a:pt x="2987" y="2240"/>
                    </a:lnTo>
                    <a:lnTo>
                      <a:pt x="2988" y="2243"/>
                    </a:lnTo>
                    <a:lnTo>
                      <a:pt x="2993" y="2249"/>
                    </a:lnTo>
                    <a:lnTo>
                      <a:pt x="2998" y="2257"/>
                    </a:lnTo>
                    <a:lnTo>
                      <a:pt x="3002" y="2266"/>
                    </a:lnTo>
                    <a:lnTo>
                      <a:pt x="3004" y="2274"/>
                    </a:lnTo>
                    <a:lnTo>
                      <a:pt x="3004" y="2275"/>
                    </a:lnTo>
                    <a:lnTo>
                      <a:pt x="3006" y="2286"/>
                    </a:lnTo>
                    <a:lnTo>
                      <a:pt x="3005" y="2291"/>
                    </a:lnTo>
                    <a:lnTo>
                      <a:pt x="3004" y="2295"/>
                    </a:lnTo>
                    <a:lnTo>
                      <a:pt x="3004" y="2299"/>
                    </a:lnTo>
                    <a:lnTo>
                      <a:pt x="3002" y="2303"/>
                    </a:lnTo>
                    <a:lnTo>
                      <a:pt x="2996" y="2320"/>
                    </a:lnTo>
                    <a:lnTo>
                      <a:pt x="2984" y="2334"/>
                    </a:lnTo>
                    <a:lnTo>
                      <a:pt x="2970" y="2345"/>
                    </a:lnTo>
                    <a:lnTo>
                      <a:pt x="2960" y="2349"/>
                    </a:lnTo>
                    <a:lnTo>
                      <a:pt x="2950" y="2351"/>
                    </a:lnTo>
                    <a:lnTo>
                      <a:pt x="2941" y="2353"/>
                    </a:lnTo>
                    <a:lnTo>
                      <a:pt x="2930" y="2353"/>
                    </a:lnTo>
                    <a:lnTo>
                      <a:pt x="2921" y="2350"/>
                    </a:lnTo>
                    <a:lnTo>
                      <a:pt x="2913" y="2346"/>
                    </a:lnTo>
                    <a:lnTo>
                      <a:pt x="2904" y="2342"/>
                    </a:lnTo>
                    <a:lnTo>
                      <a:pt x="2898" y="2338"/>
                    </a:lnTo>
                    <a:lnTo>
                      <a:pt x="2894" y="2334"/>
                    </a:lnTo>
                    <a:lnTo>
                      <a:pt x="2807" y="2385"/>
                    </a:lnTo>
                    <a:lnTo>
                      <a:pt x="2813" y="2400"/>
                    </a:lnTo>
                    <a:lnTo>
                      <a:pt x="2814" y="2416"/>
                    </a:lnTo>
                    <a:lnTo>
                      <a:pt x="2814" y="2430"/>
                    </a:lnTo>
                    <a:lnTo>
                      <a:pt x="2813" y="2447"/>
                    </a:lnTo>
                    <a:lnTo>
                      <a:pt x="2810" y="2463"/>
                    </a:lnTo>
                    <a:lnTo>
                      <a:pt x="2801" y="2485"/>
                    </a:lnTo>
                    <a:lnTo>
                      <a:pt x="2788" y="2503"/>
                    </a:lnTo>
                    <a:lnTo>
                      <a:pt x="2772" y="2520"/>
                    </a:lnTo>
                    <a:lnTo>
                      <a:pt x="2772" y="2522"/>
                    </a:lnTo>
                    <a:lnTo>
                      <a:pt x="2771" y="2522"/>
                    </a:lnTo>
                    <a:lnTo>
                      <a:pt x="2771" y="2523"/>
                    </a:lnTo>
                    <a:lnTo>
                      <a:pt x="2769" y="2523"/>
                    </a:lnTo>
                    <a:lnTo>
                      <a:pt x="2768" y="2524"/>
                    </a:lnTo>
                    <a:lnTo>
                      <a:pt x="2767" y="2524"/>
                    </a:lnTo>
                    <a:lnTo>
                      <a:pt x="2755" y="2533"/>
                    </a:lnTo>
                    <a:lnTo>
                      <a:pt x="2742" y="2540"/>
                    </a:lnTo>
                    <a:lnTo>
                      <a:pt x="2759" y="2582"/>
                    </a:lnTo>
                    <a:lnTo>
                      <a:pt x="2771" y="2581"/>
                    </a:lnTo>
                    <a:lnTo>
                      <a:pt x="2784" y="2579"/>
                    </a:lnTo>
                    <a:lnTo>
                      <a:pt x="2797" y="2581"/>
                    </a:lnTo>
                    <a:lnTo>
                      <a:pt x="2811" y="2582"/>
                    </a:lnTo>
                    <a:lnTo>
                      <a:pt x="2816" y="2585"/>
                    </a:lnTo>
                    <a:lnTo>
                      <a:pt x="2822" y="2586"/>
                    </a:lnTo>
                    <a:lnTo>
                      <a:pt x="2839" y="2590"/>
                    </a:lnTo>
                    <a:lnTo>
                      <a:pt x="2857" y="2598"/>
                    </a:lnTo>
                    <a:lnTo>
                      <a:pt x="2875" y="2608"/>
                    </a:lnTo>
                    <a:lnTo>
                      <a:pt x="2899" y="2632"/>
                    </a:lnTo>
                    <a:lnTo>
                      <a:pt x="2908" y="2643"/>
                    </a:lnTo>
                    <a:lnTo>
                      <a:pt x="2917" y="2658"/>
                    </a:lnTo>
                    <a:lnTo>
                      <a:pt x="2925" y="2675"/>
                    </a:lnTo>
                    <a:lnTo>
                      <a:pt x="2932" y="2692"/>
                    </a:lnTo>
                    <a:lnTo>
                      <a:pt x="2934" y="2706"/>
                    </a:lnTo>
                    <a:lnTo>
                      <a:pt x="2934" y="2708"/>
                    </a:lnTo>
                    <a:lnTo>
                      <a:pt x="2937" y="2722"/>
                    </a:lnTo>
                    <a:lnTo>
                      <a:pt x="2936" y="2738"/>
                    </a:lnTo>
                    <a:lnTo>
                      <a:pt x="2933" y="2752"/>
                    </a:lnTo>
                    <a:lnTo>
                      <a:pt x="2933" y="2760"/>
                    </a:lnTo>
                    <a:lnTo>
                      <a:pt x="2930" y="2770"/>
                    </a:lnTo>
                    <a:lnTo>
                      <a:pt x="2917" y="2801"/>
                    </a:lnTo>
                    <a:lnTo>
                      <a:pt x="2900" y="2827"/>
                    </a:lnTo>
                    <a:lnTo>
                      <a:pt x="2877" y="2849"/>
                    </a:lnTo>
                    <a:lnTo>
                      <a:pt x="2849" y="2866"/>
                    </a:lnTo>
                    <a:lnTo>
                      <a:pt x="2848" y="2866"/>
                    </a:lnTo>
                    <a:lnTo>
                      <a:pt x="2827" y="2874"/>
                    </a:lnTo>
                    <a:lnTo>
                      <a:pt x="2806" y="2878"/>
                    </a:lnTo>
                    <a:lnTo>
                      <a:pt x="2788" y="2879"/>
                    </a:lnTo>
                    <a:lnTo>
                      <a:pt x="2785" y="2879"/>
                    </a:lnTo>
                    <a:lnTo>
                      <a:pt x="2765" y="2878"/>
                    </a:lnTo>
                    <a:lnTo>
                      <a:pt x="2744" y="2874"/>
                    </a:lnTo>
                    <a:lnTo>
                      <a:pt x="2726" y="2866"/>
                    </a:lnTo>
                    <a:lnTo>
                      <a:pt x="2706" y="2857"/>
                    </a:lnTo>
                    <a:lnTo>
                      <a:pt x="2691" y="2845"/>
                    </a:lnTo>
                    <a:lnTo>
                      <a:pt x="2670" y="2824"/>
                    </a:lnTo>
                    <a:lnTo>
                      <a:pt x="2654" y="2802"/>
                    </a:lnTo>
                    <a:lnTo>
                      <a:pt x="2642" y="2776"/>
                    </a:lnTo>
                    <a:lnTo>
                      <a:pt x="2640" y="2768"/>
                    </a:lnTo>
                    <a:lnTo>
                      <a:pt x="2636" y="2743"/>
                    </a:lnTo>
                    <a:lnTo>
                      <a:pt x="2636" y="2717"/>
                    </a:lnTo>
                    <a:lnTo>
                      <a:pt x="2640" y="2692"/>
                    </a:lnTo>
                    <a:lnTo>
                      <a:pt x="2640" y="2691"/>
                    </a:lnTo>
                    <a:lnTo>
                      <a:pt x="2570" y="2662"/>
                    </a:lnTo>
                    <a:lnTo>
                      <a:pt x="2449" y="2613"/>
                    </a:lnTo>
                    <a:lnTo>
                      <a:pt x="2447" y="2616"/>
                    </a:lnTo>
                    <a:lnTo>
                      <a:pt x="2445" y="2619"/>
                    </a:lnTo>
                    <a:lnTo>
                      <a:pt x="2433" y="2632"/>
                    </a:lnTo>
                    <a:lnTo>
                      <a:pt x="2420" y="2641"/>
                    </a:lnTo>
                    <a:lnTo>
                      <a:pt x="2404" y="2649"/>
                    </a:lnTo>
                    <a:lnTo>
                      <a:pt x="2403" y="2650"/>
                    </a:lnTo>
                    <a:lnTo>
                      <a:pt x="2400" y="2650"/>
                    </a:lnTo>
                    <a:lnTo>
                      <a:pt x="2388" y="2653"/>
                    </a:lnTo>
                    <a:lnTo>
                      <a:pt x="2375" y="2654"/>
                    </a:lnTo>
                    <a:lnTo>
                      <a:pt x="2354" y="2653"/>
                    </a:lnTo>
                    <a:lnTo>
                      <a:pt x="2342" y="2649"/>
                    </a:lnTo>
                    <a:lnTo>
                      <a:pt x="2332" y="2643"/>
                    </a:lnTo>
                    <a:lnTo>
                      <a:pt x="2331" y="2642"/>
                    </a:lnTo>
                    <a:lnTo>
                      <a:pt x="2329" y="2642"/>
                    </a:lnTo>
                    <a:lnTo>
                      <a:pt x="2315" y="2633"/>
                    </a:lnTo>
                    <a:lnTo>
                      <a:pt x="2303" y="2620"/>
                    </a:lnTo>
                    <a:lnTo>
                      <a:pt x="2294" y="2605"/>
                    </a:lnTo>
                    <a:lnTo>
                      <a:pt x="2291" y="2599"/>
                    </a:lnTo>
                    <a:lnTo>
                      <a:pt x="2289" y="2588"/>
                    </a:lnTo>
                    <a:lnTo>
                      <a:pt x="2179" y="2600"/>
                    </a:lnTo>
                    <a:lnTo>
                      <a:pt x="2178" y="2626"/>
                    </a:lnTo>
                    <a:lnTo>
                      <a:pt x="2171" y="2651"/>
                    </a:lnTo>
                    <a:lnTo>
                      <a:pt x="2159" y="2675"/>
                    </a:lnTo>
                    <a:lnTo>
                      <a:pt x="2142" y="2696"/>
                    </a:lnTo>
                    <a:lnTo>
                      <a:pt x="2142" y="2697"/>
                    </a:lnTo>
                    <a:lnTo>
                      <a:pt x="2141" y="2697"/>
                    </a:lnTo>
                    <a:lnTo>
                      <a:pt x="2126" y="2709"/>
                    </a:lnTo>
                    <a:lnTo>
                      <a:pt x="2111" y="2719"/>
                    </a:lnTo>
                    <a:lnTo>
                      <a:pt x="2096" y="2726"/>
                    </a:lnTo>
                    <a:lnTo>
                      <a:pt x="2082" y="2731"/>
                    </a:lnTo>
                    <a:lnTo>
                      <a:pt x="2066" y="2735"/>
                    </a:lnTo>
                    <a:lnTo>
                      <a:pt x="2052" y="2736"/>
                    </a:lnTo>
                    <a:lnTo>
                      <a:pt x="2047" y="2736"/>
                    </a:lnTo>
                    <a:lnTo>
                      <a:pt x="2043" y="2735"/>
                    </a:lnTo>
                    <a:lnTo>
                      <a:pt x="2023" y="2734"/>
                    </a:lnTo>
                    <a:lnTo>
                      <a:pt x="2007" y="2730"/>
                    </a:lnTo>
                    <a:lnTo>
                      <a:pt x="1984" y="2719"/>
                    </a:lnTo>
                    <a:lnTo>
                      <a:pt x="1964" y="2705"/>
                    </a:lnTo>
                    <a:lnTo>
                      <a:pt x="1946" y="2688"/>
                    </a:lnTo>
                    <a:lnTo>
                      <a:pt x="1942" y="2684"/>
                    </a:lnTo>
                    <a:lnTo>
                      <a:pt x="1942" y="2683"/>
                    </a:lnTo>
                    <a:lnTo>
                      <a:pt x="1941" y="2683"/>
                    </a:lnTo>
                    <a:lnTo>
                      <a:pt x="1930" y="2663"/>
                    </a:lnTo>
                    <a:lnTo>
                      <a:pt x="1922" y="2641"/>
                    </a:lnTo>
                    <a:lnTo>
                      <a:pt x="1917" y="2620"/>
                    </a:lnTo>
                    <a:lnTo>
                      <a:pt x="1917" y="2600"/>
                    </a:lnTo>
                    <a:lnTo>
                      <a:pt x="1920" y="2583"/>
                    </a:lnTo>
                    <a:lnTo>
                      <a:pt x="1920" y="2579"/>
                    </a:lnTo>
                    <a:lnTo>
                      <a:pt x="1926" y="2556"/>
                    </a:lnTo>
                    <a:lnTo>
                      <a:pt x="1938" y="2532"/>
                    </a:lnTo>
                    <a:lnTo>
                      <a:pt x="1954" y="2514"/>
                    </a:lnTo>
                    <a:lnTo>
                      <a:pt x="1975" y="2497"/>
                    </a:lnTo>
                    <a:lnTo>
                      <a:pt x="1997" y="2484"/>
                    </a:lnTo>
                    <a:lnTo>
                      <a:pt x="2022" y="2477"/>
                    </a:lnTo>
                    <a:lnTo>
                      <a:pt x="2024" y="2476"/>
                    </a:lnTo>
                    <a:lnTo>
                      <a:pt x="2032" y="2476"/>
                    </a:lnTo>
                    <a:lnTo>
                      <a:pt x="2037" y="2475"/>
                    </a:lnTo>
                    <a:lnTo>
                      <a:pt x="2051" y="2475"/>
                    </a:lnTo>
                    <a:lnTo>
                      <a:pt x="2075" y="2477"/>
                    </a:lnTo>
                    <a:lnTo>
                      <a:pt x="2099" y="2485"/>
                    </a:lnTo>
                    <a:lnTo>
                      <a:pt x="2104" y="2488"/>
                    </a:lnTo>
                    <a:lnTo>
                      <a:pt x="2109" y="2489"/>
                    </a:lnTo>
                    <a:lnTo>
                      <a:pt x="2120" y="2495"/>
                    </a:lnTo>
                    <a:lnTo>
                      <a:pt x="2132" y="2505"/>
                    </a:lnTo>
                    <a:lnTo>
                      <a:pt x="2145" y="2516"/>
                    </a:lnTo>
                    <a:lnTo>
                      <a:pt x="2154" y="2528"/>
                    </a:lnTo>
                    <a:lnTo>
                      <a:pt x="2161" y="2539"/>
                    </a:lnTo>
                    <a:lnTo>
                      <a:pt x="2162" y="2540"/>
                    </a:lnTo>
                    <a:lnTo>
                      <a:pt x="2170" y="2554"/>
                    </a:lnTo>
                    <a:lnTo>
                      <a:pt x="2174" y="2570"/>
                    </a:lnTo>
                    <a:lnTo>
                      <a:pt x="2286" y="2558"/>
                    </a:lnTo>
                    <a:lnTo>
                      <a:pt x="2286" y="2550"/>
                    </a:lnTo>
                    <a:lnTo>
                      <a:pt x="2288" y="2549"/>
                    </a:lnTo>
                    <a:lnTo>
                      <a:pt x="2289" y="2547"/>
                    </a:lnTo>
                    <a:lnTo>
                      <a:pt x="2290" y="2536"/>
                    </a:lnTo>
                    <a:lnTo>
                      <a:pt x="2301" y="2515"/>
                    </a:lnTo>
                    <a:lnTo>
                      <a:pt x="2308" y="2506"/>
                    </a:lnTo>
                    <a:lnTo>
                      <a:pt x="2310" y="2505"/>
                    </a:lnTo>
                    <a:lnTo>
                      <a:pt x="2311" y="2502"/>
                    </a:lnTo>
                    <a:lnTo>
                      <a:pt x="2314" y="2501"/>
                    </a:lnTo>
                    <a:lnTo>
                      <a:pt x="2323" y="2493"/>
                    </a:lnTo>
                    <a:lnTo>
                      <a:pt x="2335" y="2485"/>
                    </a:lnTo>
                    <a:lnTo>
                      <a:pt x="2257" y="2256"/>
                    </a:lnTo>
                    <a:lnTo>
                      <a:pt x="2246" y="2258"/>
                    </a:lnTo>
                    <a:lnTo>
                      <a:pt x="2233" y="2260"/>
                    </a:lnTo>
                    <a:lnTo>
                      <a:pt x="2209" y="2256"/>
                    </a:lnTo>
                    <a:lnTo>
                      <a:pt x="2187" y="2245"/>
                    </a:lnTo>
                    <a:lnTo>
                      <a:pt x="2185" y="2245"/>
                    </a:lnTo>
                    <a:lnTo>
                      <a:pt x="2176" y="2237"/>
                    </a:lnTo>
                    <a:lnTo>
                      <a:pt x="2167" y="2228"/>
                    </a:lnTo>
                    <a:lnTo>
                      <a:pt x="2162" y="2220"/>
                    </a:lnTo>
                    <a:lnTo>
                      <a:pt x="2155" y="2210"/>
                    </a:lnTo>
                    <a:lnTo>
                      <a:pt x="2150" y="2198"/>
                    </a:lnTo>
                    <a:lnTo>
                      <a:pt x="2149" y="2186"/>
                    </a:lnTo>
                    <a:lnTo>
                      <a:pt x="2147" y="2173"/>
                    </a:lnTo>
                    <a:lnTo>
                      <a:pt x="2147" y="2163"/>
                    </a:lnTo>
                    <a:lnTo>
                      <a:pt x="2149" y="2162"/>
                    </a:lnTo>
                    <a:lnTo>
                      <a:pt x="2149" y="2159"/>
                    </a:lnTo>
                    <a:lnTo>
                      <a:pt x="2086" y="2139"/>
                    </a:lnTo>
                    <a:lnTo>
                      <a:pt x="2075" y="2156"/>
                    </a:lnTo>
                    <a:lnTo>
                      <a:pt x="2062" y="2172"/>
                    </a:lnTo>
                    <a:lnTo>
                      <a:pt x="2048" y="2185"/>
                    </a:lnTo>
                    <a:lnTo>
                      <a:pt x="2034" y="2194"/>
                    </a:lnTo>
                    <a:lnTo>
                      <a:pt x="2032" y="2196"/>
                    </a:lnTo>
                    <a:lnTo>
                      <a:pt x="2030" y="2196"/>
                    </a:lnTo>
                    <a:lnTo>
                      <a:pt x="2011" y="2205"/>
                    </a:lnTo>
                    <a:lnTo>
                      <a:pt x="1990" y="2210"/>
                    </a:lnTo>
                    <a:lnTo>
                      <a:pt x="1969" y="2213"/>
                    </a:lnTo>
                    <a:lnTo>
                      <a:pt x="1964" y="2213"/>
                    </a:lnTo>
                    <a:lnTo>
                      <a:pt x="1958" y="2211"/>
                    </a:lnTo>
                    <a:lnTo>
                      <a:pt x="1930" y="2206"/>
                    </a:lnTo>
                    <a:lnTo>
                      <a:pt x="1908" y="2197"/>
                    </a:lnTo>
                    <a:lnTo>
                      <a:pt x="1886" y="2181"/>
                    </a:lnTo>
                    <a:lnTo>
                      <a:pt x="1882" y="2177"/>
                    </a:lnTo>
                    <a:lnTo>
                      <a:pt x="1879" y="2173"/>
                    </a:lnTo>
                    <a:lnTo>
                      <a:pt x="1878" y="2172"/>
                    </a:lnTo>
                    <a:lnTo>
                      <a:pt x="1876" y="2172"/>
                    </a:lnTo>
                    <a:lnTo>
                      <a:pt x="1874" y="2171"/>
                    </a:lnTo>
                    <a:lnTo>
                      <a:pt x="1734" y="2261"/>
                    </a:lnTo>
                    <a:lnTo>
                      <a:pt x="1735" y="2277"/>
                    </a:lnTo>
                    <a:lnTo>
                      <a:pt x="1734" y="2291"/>
                    </a:lnTo>
                    <a:lnTo>
                      <a:pt x="1734" y="2292"/>
                    </a:lnTo>
                    <a:lnTo>
                      <a:pt x="1732" y="2294"/>
                    </a:lnTo>
                    <a:lnTo>
                      <a:pt x="1726" y="2308"/>
                    </a:lnTo>
                    <a:lnTo>
                      <a:pt x="1715" y="2320"/>
                    </a:lnTo>
                    <a:lnTo>
                      <a:pt x="1713" y="2324"/>
                    </a:lnTo>
                    <a:lnTo>
                      <a:pt x="1709" y="2327"/>
                    </a:lnTo>
                    <a:lnTo>
                      <a:pt x="1701" y="2329"/>
                    </a:lnTo>
                    <a:lnTo>
                      <a:pt x="1701" y="2330"/>
                    </a:lnTo>
                    <a:lnTo>
                      <a:pt x="1700" y="2330"/>
                    </a:lnTo>
                    <a:lnTo>
                      <a:pt x="1692" y="2334"/>
                    </a:lnTo>
                    <a:lnTo>
                      <a:pt x="1697" y="2451"/>
                    </a:lnTo>
                    <a:lnTo>
                      <a:pt x="1718" y="2456"/>
                    </a:lnTo>
                    <a:lnTo>
                      <a:pt x="1736" y="2468"/>
                    </a:lnTo>
                    <a:lnTo>
                      <a:pt x="1742" y="2473"/>
                    </a:lnTo>
                    <a:lnTo>
                      <a:pt x="1752" y="2482"/>
                    </a:lnTo>
                    <a:lnTo>
                      <a:pt x="1760" y="2495"/>
                    </a:lnTo>
                    <a:lnTo>
                      <a:pt x="1765" y="2510"/>
                    </a:lnTo>
                    <a:lnTo>
                      <a:pt x="1766" y="2512"/>
                    </a:lnTo>
                    <a:lnTo>
                      <a:pt x="1768" y="2516"/>
                    </a:lnTo>
                    <a:lnTo>
                      <a:pt x="1769" y="2527"/>
                    </a:lnTo>
                    <a:lnTo>
                      <a:pt x="1770" y="2540"/>
                    </a:lnTo>
                    <a:lnTo>
                      <a:pt x="1769" y="2553"/>
                    </a:lnTo>
                    <a:lnTo>
                      <a:pt x="1766" y="2564"/>
                    </a:lnTo>
                    <a:lnTo>
                      <a:pt x="1765" y="2565"/>
                    </a:lnTo>
                    <a:lnTo>
                      <a:pt x="1761" y="2577"/>
                    </a:lnTo>
                    <a:lnTo>
                      <a:pt x="1753" y="2587"/>
                    </a:lnTo>
                    <a:lnTo>
                      <a:pt x="1751" y="2591"/>
                    </a:lnTo>
                    <a:lnTo>
                      <a:pt x="1747" y="2596"/>
                    </a:lnTo>
                    <a:lnTo>
                      <a:pt x="1727" y="2611"/>
                    </a:lnTo>
                    <a:lnTo>
                      <a:pt x="1706" y="2620"/>
                    </a:lnTo>
                    <a:lnTo>
                      <a:pt x="1683" y="2622"/>
                    </a:lnTo>
                    <a:lnTo>
                      <a:pt x="1680" y="2622"/>
                    </a:lnTo>
                    <a:lnTo>
                      <a:pt x="1660" y="2620"/>
                    </a:lnTo>
                    <a:lnTo>
                      <a:pt x="1645" y="2612"/>
                    </a:lnTo>
                    <a:lnTo>
                      <a:pt x="1630" y="2603"/>
                    </a:lnTo>
                    <a:lnTo>
                      <a:pt x="1617" y="2590"/>
                    </a:lnTo>
                    <a:lnTo>
                      <a:pt x="1609" y="2579"/>
                    </a:lnTo>
                    <a:lnTo>
                      <a:pt x="1605" y="2569"/>
                    </a:lnTo>
                    <a:lnTo>
                      <a:pt x="1599" y="2545"/>
                    </a:lnTo>
                    <a:lnTo>
                      <a:pt x="1599" y="2518"/>
                    </a:lnTo>
                    <a:lnTo>
                      <a:pt x="1600" y="2518"/>
                    </a:lnTo>
                    <a:lnTo>
                      <a:pt x="1600" y="2516"/>
                    </a:lnTo>
                    <a:lnTo>
                      <a:pt x="1604" y="2503"/>
                    </a:lnTo>
                    <a:lnTo>
                      <a:pt x="1612" y="2489"/>
                    </a:lnTo>
                    <a:lnTo>
                      <a:pt x="1621" y="2477"/>
                    </a:lnTo>
                    <a:lnTo>
                      <a:pt x="1626" y="2471"/>
                    </a:lnTo>
                    <a:lnTo>
                      <a:pt x="1639" y="2463"/>
                    </a:lnTo>
                    <a:lnTo>
                      <a:pt x="1641" y="2463"/>
                    </a:lnTo>
                    <a:lnTo>
                      <a:pt x="1641" y="2461"/>
                    </a:lnTo>
                    <a:lnTo>
                      <a:pt x="1654" y="2455"/>
                    </a:lnTo>
                    <a:lnTo>
                      <a:pt x="1667" y="2451"/>
                    </a:lnTo>
                    <a:lnTo>
                      <a:pt x="1662" y="2336"/>
                    </a:lnTo>
                    <a:lnTo>
                      <a:pt x="1646" y="2330"/>
                    </a:lnTo>
                    <a:lnTo>
                      <a:pt x="1633" y="2320"/>
                    </a:lnTo>
                    <a:lnTo>
                      <a:pt x="1629" y="2316"/>
                    </a:lnTo>
                    <a:lnTo>
                      <a:pt x="1620" y="2304"/>
                    </a:lnTo>
                    <a:lnTo>
                      <a:pt x="1615" y="2289"/>
                    </a:lnTo>
                    <a:lnTo>
                      <a:pt x="1615" y="2287"/>
                    </a:lnTo>
                    <a:lnTo>
                      <a:pt x="1613" y="2286"/>
                    </a:lnTo>
                    <a:lnTo>
                      <a:pt x="1613" y="2265"/>
                    </a:lnTo>
                    <a:lnTo>
                      <a:pt x="1616" y="2255"/>
                    </a:lnTo>
                    <a:lnTo>
                      <a:pt x="1493" y="2185"/>
                    </a:lnTo>
                    <a:lnTo>
                      <a:pt x="1476" y="2197"/>
                    </a:lnTo>
                    <a:lnTo>
                      <a:pt x="1456" y="2205"/>
                    </a:lnTo>
                    <a:lnTo>
                      <a:pt x="1435" y="2205"/>
                    </a:lnTo>
                    <a:lnTo>
                      <a:pt x="1431" y="2203"/>
                    </a:lnTo>
                    <a:lnTo>
                      <a:pt x="1427" y="2203"/>
                    </a:lnTo>
                    <a:lnTo>
                      <a:pt x="1418" y="2201"/>
                    </a:lnTo>
                    <a:lnTo>
                      <a:pt x="1409" y="2196"/>
                    </a:lnTo>
                    <a:lnTo>
                      <a:pt x="1401" y="2189"/>
                    </a:lnTo>
                    <a:lnTo>
                      <a:pt x="1397" y="2186"/>
                    </a:lnTo>
                    <a:lnTo>
                      <a:pt x="1393" y="2182"/>
                    </a:lnTo>
                    <a:lnTo>
                      <a:pt x="1391" y="2179"/>
                    </a:lnTo>
                    <a:lnTo>
                      <a:pt x="1388" y="2176"/>
                    </a:lnTo>
                    <a:lnTo>
                      <a:pt x="1379" y="2159"/>
                    </a:lnTo>
                    <a:lnTo>
                      <a:pt x="1375" y="2142"/>
                    </a:lnTo>
                    <a:lnTo>
                      <a:pt x="1220" y="2118"/>
                    </a:lnTo>
                    <a:lnTo>
                      <a:pt x="1213" y="2131"/>
                    </a:lnTo>
                    <a:lnTo>
                      <a:pt x="1209" y="2137"/>
                    </a:lnTo>
                    <a:lnTo>
                      <a:pt x="1193" y="2147"/>
                    </a:lnTo>
                    <a:lnTo>
                      <a:pt x="1176" y="2154"/>
                    </a:lnTo>
                    <a:lnTo>
                      <a:pt x="1169" y="2154"/>
                    </a:lnTo>
                    <a:lnTo>
                      <a:pt x="1165" y="2155"/>
                    </a:lnTo>
                    <a:lnTo>
                      <a:pt x="1159" y="2155"/>
                    </a:lnTo>
                    <a:lnTo>
                      <a:pt x="1143" y="2213"/>
                    </a:lnTo>
                    <a:lnTo>
                      <a:pt x="1118" y="2307"/>
                    </a:lnTo>
                    <a:lnTo>
                      <a:pt x="1124" y="2310"/>
                    </a:lnTo>
                    <a:lnTo>
                      <a:pt x="1127" y="2312"/>
                    </a:lnTo>
                    <a:lnTo>
                      <a:pt x="1131" y="2316"/>
                    </a:lnTo>
                    <a:lnTo>
                      <a:pt x="1135" y="2319"/>
                    </a:lnTo>
                    <a:lnTo>
                      <a:pt x="1138" y="2320"/>
                    </a:lnTo>
                    <a:lnTo>
                      <a:pt x="1143" y="2325"/>
                    </a:lnTo>
                    <a:lnTo>
                      <a:pt x="1150" y="2333"/>
                    </a:lnTo>
                    <a:lnTo>
                      <a:pt x="1156" y="2344"/>
                    </a:lnTo>
                    <a:lnTo>
                      <a:pt x="1162" y="2354"/>
                    </a:lnTo>
                    <a:lnTo>
                      <a:pt x="1164" y="2365"/>
                    </a:lnTo>
                    <a:lnTo>
                      <a:pt x="1165" y="2378"/>
                    </a:lnTo>
                    <a:lnTo>
                      <a:pt x="1164" y="2391"/>
                    </a:lnTo>
                    <a:lnTo>
                      <a:pt x="1165" y="2393"/>
                    </a:lnTo>
                    <a:lnTo>
                      <a:pt x="1165" y="2397"/>
                    </a:lnTo>
                    <a:lnTo>
                      <a:pt x="1164" y="2401"/>
                    </a:lnTo>
                    <a:lnTo>
                      <a:pt x="1155" y="2423"/>
                    </a:lnTo>
                    <a:lnTo>
                      <a:pt x="1143" y="2440"/>
                    </a:lnTo>
                    <a:lnTo>
                      <a:pt x="1133" y="2450"/>
                    </a:lnTo>
                    <a:lnTo>
                      <a:pt x="1122" y="2456"/>
                    </a:lnTo>
                    <a:lnTo>
                      <a:pt x="1121" y="2457"/>
                    </a:lnTo>
                    <a:lnTo>
                      <a:pt x="1120" y="2457"/>
                    </a:lnTo>
                    <a:lnTo>
                      <a:pt x="1109" y="2463"/>
                    </a:lnTo>
                    <a:lnTo>
                      <a:pt x="1097" y="2465"/>
                    </a:lnTo>
                    <a:lnTo>
                      <a:pt x="1087" y="2467"/>
                    </a:lnTo>
                    <a:lnTo>
                      <a:pt x="1080" y="2467"/>
                    </a:lnTo>
                    <a:lnTo>
                      <a:pt x="1065" y="2465"/>
                    </a:lnTo>
                    <a:lnTo>
                      <a:pt x="1052" y="2461"/>
                    </a:lnTo>
                    <a:lnTo>
                      <a:pt x="1040" y="2456"/>
                    </a:lnTo>
                    <a:lnTo>
                      <a:pt x="1031" y="2451"/>
                    </a:lnTo>
                    <a:lnTo>
                      <a:pt x="1014" y="2434"/>
                    </a:lnTo>
                    <a:lnTo>
                      <a:pt x="1002" y="2413"/>
                    </a:lnTo>
                    <a:lnTo>
                      <a:pt x="1000" y="2412"/>
                    </a:lnTo>
                    <a:lnTo>
                      <a:pt x="1000" y="2408"/>
                    </a:lnTo>
                    <a:lnTo>
                      <a:pt x="997" y="2393"/>
                    </a:lnTo>
                    <a:lnTo>
                      <a:pt x="997" y="2379"/>
                    </a:lnTo>
                    <a:lnTo>
                      <a:pt x="998" y="2366"/>
                    </a:lnTo>
                    <a:lnTo>
                      <a:pt x="1000" y="2354"/>
                    </a:lnTo>
                    <a:lnTo>
                      <a:pt x="1006" y="2344"/>
                    </a:lnTo>
                    <a:lnTo>
                      <a:pt x="1007" y="2344"/>
                    </a:lnTo>
                    <a:lnTo>
                      <a:pt x="1007" y="2341"/>
                    </a:lnTo>
                    <a:lnTo>
                      <a:pt x="1016" y="2328"/>
                    </a:lnTo>
                    <a:lnTo>
                      <a:pt x="1028" y="2316"/>
                    </a:lnTo>
                    <a:lnTo>
                      <a:pt x="1041" y="2308"/>
                    </a:lnTo>
                    <a:lnTo>
                      <a:pt x="1061" y="2300"/>
                    </a:lnTo>
                    <a:lnTo>
                      <a:pt x="1079" y="2298"/>
                    </a:lnTo>
                    <a:lnTo>
                      <a:pt x="1084" y="2298"/>
                    </a:lnTo>
                    <a:lnTo>
                      <a:pt x="1090" y="2299"/>
                    </a:lnTo>
                    <a:lnTo>
                      <a:pt x="1130" y="2145"/>
                    </a:lnTo>
                    <a:lnTo>
                      <a:pt x="1126" y="2141"/>
                    </a:lnTo>
                    <a:lnTo>
                      <a:pt x="1121" y="2137"/>
                    </a:lnTo>
                    <a:lnTo>
                      <a:pt x="1117" y="2133"/>
                    </a:lnTo>
                    <a:lnTo>
                      <a:pt x="1112" y="2125"/>
                    </a:lnTo>
                    <a:lnTo>
                      <a:pt x="1112" y="2124"/>
                    </a:lnTo>
                    <a:lnTo>
                      <a:pt x="1107" y="2116"/>
                    </a:lnTo>
                    <a:lnTo>
                      <a:pt x="1105" y="2110"/>
                    </a:lnTo>
                    <a:lnTo>
                      <a:pt x="1105" y="2107"/>
                    </a:lnTo>
                    <a:lnTo>
                      <a:pt x="1104" y="2105"/>
                    </a:lnTo>
                    <a:lnTo>
                      <a:pt x="1104" y="2095"/>
                    </a:lnTo>
                    <a:lnTo>
                      <a:pt x="995" y="2069"/>
                    </a:lnTo>
                    <a:lnTo>
                      <a:pt x="990" y="2082"/>
                    </a:lnTo>
                    <a:lnTo>
                      <a:pt x="981" y="2092"/>
                    </a:lnTo>
                    <a:lnTo>
                      <a:pt x="978" y="2100"/>
                    </a:lnTo>
                    <a:lnTo>
                      <a:pt x="974" y="2104"/>
                    </a:lnTo>
                    <a:lnTo>
                      <a:pt x="956" y="2121"/>
                    </a:lnTo>
                    <a:lnTo>
                      <a:pt x="935" y="2133"/>
                    </a:lnTo>
                    <a:lnTo>
                      <a:pt x="914" y="2141"/>
                    </a:lnTo>
                    <a:lnTo>
                      <a:pt x="889" y="2143"/>
                    </a:lnTo>
                    <a:lnTo>
                      <a:pt x="888" y="2143"/>
                    </a:lnTo>
                    <a:lnTo>
                      <a:pt x="872" y="2142"/>
                    </a:lnTo>
                    <a:lnTo>
                      <a:pt x="856" y="2137"/>
                    </a:lnTo>
                    <a:lnTo>
                      <a:pt x="843" y="2133"/>
                    </a:lnTo>
                    <a:lnTo>
                      <a:pt x="830" y="2125"/>
                    </a:lnTo>
                    <a:lnTo>
                      <a:pt x="816" y="2116"/>
                    </a:lnTo>
                    <a:lnTo>
                      <a:pt x="805" y="2105"/>
                    </a:lnTo>
                    <a:lnTo>
                      <a:pt x="796" y="2092"/>
                    </a:lnTo>
                    <a:lnTo>
                      <a:pt x="788" y="2079"/>
                    </a:lnTo>
                    <a:lnTo>
                      <a:pt x="787" y="2078"/>
                    </a:lnTo>
                    <a:lnTo>
                      <a:pt x="787" y="2075"/>
                    </a:lnTo>
                    <a:lnTo>
                      <a:pt x="756" y="2078"/>
                    </a:lnTo>
                    <a:lnTo>
                      <a:pt x="752" y="2090"/>
                    </a:lnTo>
                    <a:lnTo>
                      <a:pt x="746" y="2101"/>
                    </a:lnTo>
                    <a:lnTo>
                      <a:pt x="731" y="2117"/>
                    </a:lnTo>
                    <a:lnTo>
                      <a:pt x="716" y="2125"/>
                    </a:lnTo>
                    <a:lnTo>
                      <a:pt x="712" y="2127"/>
                    </a:lnTo>
                    <a:lnTo>
                      <a:pt x="707" y="2129"/>
                    </a:lnTo>
                    <a:lnTo>
                      <a:pt x="703" y="2130"/>
                    </a:lnTo>
                    <a:lnTo>
                      <a:pt x="697" y="2130"/>
                    </a:lnTo>
                    <a:lnTo>
                      <a:pt x="693" y="2131"/>
                    </a:lnTo>
                    <a:lnTo>
                      <a:pt x="689" y="2131"/>
                    </a:lnTo>
                    <a:lnTo>
                      <a:pt x="673" y="2130"/>
                    </a:lnTo>
                    <a:lnTo>
                      <a:pt x="659" y="2124"/>
                    </a:lnTo>
                    <a:lnTo>
                      <a:pt x="642" y="2112"/>
                    </a:lnTo>
                    <a:lnTo>
                      <a:pt x="630" y="2095"/>
                    </a:lnTo>
                    <a:lnTo>
                      <a:pt x="629" y="2093"/>
                    </a:lnTo>
                    <a:lnTo>
                      <a:pt x="629" y="2091"/>
                    </a:lnTo>
                    <a:lnTo>
                      <a:pt x="625" y="2080"/>
                    </a:lnTo>
                    <a:lnTo>
                      <a:pt x="622" y="2069"/>
                    </a:lnTo>
                    <a:lnTo>
                      <a:pt x="623" y="2057"/>
                    </a:lnTo>
                    <a:lnTo>
                      <a:pt x="623" y="2055"/>
                    </a:lnTo>
                    <a:lnTo>
                      <a:pt x="525" y="2003"/>
                    </a:lnTo>
                    <a:lnTo>
                      <a:pt x="519" y="2010"/>
                    </a:lnTo>
                    <a:lnTo>
                      <a:pt x="512" y="2015"/>
                    </a:lnTo>
                    <a:lnTo>
                      <a:pt x="511" y="2016"/>
                    </a:lnTo>
                    <a:lnTo>
                      <a:pt x="500" y="2021"/>
                    </a:lnTo>
                    <a:lnTo>
                      <a:pt x="489" y="2025"/>
                    </a:lnTo>
                    <a:lnTo>
                      <a:pt x="479" y="2028"/>
                    </a:lnTo>
                    <a:lnTo>
                      <a:pt x="474" y="2029"/>
                    </a:lnTo>
                    <a:lnTo>
                      <a:pt x="456" y="2029"/>
                    </a:lnTo>
                    <a:lnTo>
                      <a:pt x="443" y="2027"/>
                    </a:lnTo>
                    <a:lnTo>
                      <a:pt x="431" y="2023"/>
                    </a:lnTo>
                    <a:lnTo>
                      <a:pt x="422" y="2019"/>
                    </a:lnTo>
                    <a:lnTo>
                      <a:pt x="417" y="2016"/>
                    </a:lnTo>
                    <a:lnTo>
                      <a:pt x="413" y="2012"/>
                    </a:lnTo>
                    <a:lnTo>
                      <a:pt x="407" y="2008"/>
                    </a:lnTo>
                    <a:lnTo>
                      <a:pt x="347" y="2058"/>
                    </a:lnTo>
                    <a:lnTo>
                      <a:pt x="351" y="2070"/>
                    </a:lnTo>
                    <a:lnTo>
                      <a:pt x="352" y="2082"/>
                    </a:lnTo>
                    <a:lnTo>
                      <a:pt x="354" y="2092"/>
                    </a:lnTo>
                    <a:lnTo>
                      <a:pt x="352" y="2109"/>
                    </a:lnTo>
                    <a:lnTo>
                      <a:pt x="348" y="2125"/>
                    </a:lnTo>
                    <a:lnTo>
                      <a:pt x="342" y="2139"/>
                    </a:lnTo>
                    <a:lnTo>
                      <a:pt x="341" y="2139"/>
                    </a:lnTo>
                    <a:lnTo>
                      <a:pt x="341" y="2142"/>
                    </a:lnTo>
                    <a:lnTo>
                      <a:pt x="331" y="2154"/>
                    </a:lnTo>
                    <a:lnTo>
                      <a:pt x="318" y="2163"/>
                    </a:lnTo>
                    <a:lnTo>
                      <a:pt x="305" y="2171"/>
                    </a:lnTo>
                    <a:lnTo>
                      <a:pt x="293" y="2176"/>
                    </a:lnTo>
                    <a:lnTo>
                      <a:pt x="283" y="2177"/>
                    </a:lnTo>
                    <a:lnTo>
                      <a:pt x="282" y="2177"/>
                    </a:lnTo>
                    <a:lnTo>
                      <a:pt x="280" y="2179"/>
                    </a:lnTo>
                    <a:lnTo>
                      <a:pt x="267" y="2179"/>
                    </a:lnTo>
                    <a:lnTo>
                      <a:pt x="249" y="2177"/>
                    </a:lnTo>
                    <a:lnTo>
                      <a:pt x="232" y="2171"/>
                    </a:lnTo>
                    <a:lnTo>
                      <a:pt x="218" y="2162"/>
                    </a:lnTo>
                    <a:lnTo>
                      <a:pt x="204" y="2151"/>
                    </a:lnTo>
                    <a:lnTo>
                      <a:pt x="195" y="2137"/>
                    </a:lnTo>
                    <a:lnTo>
                      <a:pt x="194" y="2134"/>
                    </a:lnTo>
                    <a:lnTo>
                      <a:pt x="194" y="2133"/>
                    </a:lnTo>
                    <a:lnTo>
                      <a:pt x="193" y="2130"/>
                    </a:lnTo>
                    <a:lnTo>
                      <a:pt x="187" y="2118"/>
                    </a:lnTo>
                    <a:lnTo>
                      <a:pt x="185" y="2103"/>
                    </a:lnTo>
                    <a:lnTo>
                      <a:pt x="185" y="2080"/>
                    </a:lnTo>
                    <a:lnTo>
                      <a:pt x="187" y="2070"/>
                    </a:lnTo>
                    <a:lnTo>
                      <a:pt x="191" y="2057"/>
                    </a:lnTo>
                    <a:lnTo>
                      <a:pt x="198" y="2045"/>
                    </a:lnTo>
                    <a:lnTo>
                      <a:pt x="204" y="2037"/>
                    </a:lnTo>
                    <a:lnTo>
                      <a:pt x="214" y="2028"/>
                    </a:lnTo>
                    <a:lnTo>
                      <a:pt x="225" y="2021"/>
                    </a:lnTo>
                    <a:lnTo>
                      <a:pt x="231" y="2016"/>
                    </a:lnTo>
                    <a:lnTo>
                      <a:pt x="235" y="2015"/>
                    </a:lnTo>
                    <a:lnTo>
                      <a:pt x="252" y="2010"/>
                    </a:lnTo>
                    <a:lnTo>
                      <a:pt x="269" y="2008"/>
                    </a:lnTo>
                    <a:lnTo>
                      <a:pt x="287" y="2011"/>
                    </a:lnTo>
                    <a:lnTo>
                      <a:pt x="305" y="2016"/>
                    </a:lnTo>
                    <a:lnTo>
                      <a:pt x="307" y="2016"/>
                    </a:lnTo>
                    <a:lnTo>
                      <a:pt x="318" y="2024"/>
                    </a:lnTo>
                    <a:lnTo>
                      <a:pt x="330" y="2033"/>
                    </a:lnTo>
                    <a:lnTo>
                      <a:pt x="389" y="1986"/>
                    </a:lnTo>
                    <a:lnTo>
                      <a:pt x="388" y="1985"/>
                    </a:lnTo>
                    <a:lnTo>
                      <a:pt x="386" y="1982"/>
                    </a:lnTo>
                    <a:lnTo>
                      <a:pt x="386" y="1981"/>
                    </a:lnTo>
                    <a:lnTo>
                      <a:pt x="385" y="1980"/>
                    </a:lnTo>
                    <a:lnTo>
                      <a:pt x="381" y="1966"/>
                    </a:lnTo>
                    <a:lnTo>
                      <a:pt x="379" y="1952"/>
                    </a:lnTo>
                    <a:lnTo>
                      <a:pt x="379" y="1938"/>
                    </a:lnTo>
                    <a:lnTo>
                      <a:pt x="380" y="1925"/>
                    </a:lnTo>
                    <a:lnTo>
                      <a:pt x="384" y="1914"/>
                    </a:lnTo>
                    <a:lnTo>
                      <a:pt x="385" y="1913"/>
                    </a:lnTo>
                    <a:lnTo>
                      <a:pt x="385" y="1911"/>
                    </a:lnTo>
                    <a:lnTo>
                      <a:pt x="397" y="1890"/>
                    </a:lnTo>
                    <a:lnTo>
                      <a:pt x="415" y="1873"/>
                    </a:lnTo>
                    <a:lnTo>
                      <a:pt x="431" y="1866"/>
                    </a:lnTo>
                    <a:lnTo>
                      <a:pt x="445" y="1860"/>
                    </a:lnTo>
                    <a:lnTo>
                      <a:pt x="462" y="1859"/>
                    </a:lnTo>
                    <a:lnTo>
                      <a:pt x="468" y="1859"/>
                    </a:lnTo>
                    <a:lnTo>
                      <a:pt x="470" y="1860"/>
                    </a:lnTo>
                    <a:lnTo>
                      <a:pt x="473" y="1860"/>
                    </a:lnTo>
                    <a:lnTo>
                      <a:pt x="486" y="1862"/>
                    </a:lnTo>
                    <a:lnTo>
                      <a:pt x="499" y="1867"/>
                    </a:lnTo>
                    <a:lnTo>
                      <a:pt x="511" y="1875"/>
                    </a:lnTo>
                    <a:lnTo>
                      <a:pt x="512" y="1876"/>
                    </a:lnTo>
                    <a:lnTo>
                      <a:pt x="513" y="1876"/>
                    </a:lnTo>
                    <a:lnTo>
                      <a:pt x="516" y="1877"/>
                    </a:lnTo>
                    <a:lnTo>
                      <a:pt x="517" y="1879"/>
                    </a:lnTo>
                    <a:lnTo>
                      <a:pt x="525" y="1885"/>
                    </a:lnTo>
                    <a:lnTo>
                      <a:pt x="541" y="1906"/>
                    </a:lnTo>
                    <a:lnTo>
                      <a:pt x="545" y="1917"/>
                    </a:lnTo>
                    <a:lnTo>
                      <a:pt x="549" y="1930"/>
                    </a:lnTo>
                    <a:lnTo>
                      <a:pt x="549" y="1953"/>
                    </a:lnTo>
                    <a:lnTo>
                      <a:pt x="546" y="1966"/>
                    </a:lnTo>
                    <a:lnTo>
                      <a:pt x="542" y="1978"/>
                    </a:lnTo>
                    <a:lnTo>
                      <a:pt x="633" y="2027"/>
                    </a:lnTo>
                    <a:lnTo>
                      <a:pt x="635" y="2023"/>
                    </a:lnTo>
                    <a:lnTo>
                      <a:pt x="648" y="2010"/>
                    </a:lnTo>
                    <a:lnTo>
                      <a:pt x="656" y="2004"/>
                    </a:lnTo>
                    <a:lnTo>
                      <a:pt x="664" y="2000"/>
                    </a:lnTo>
                    <a:lnTo>
                      <a:pt x="677" y="1997"/>
                    </a:lnTo>
                    <a:lnTo>
                      <a:pt x="690" y="1995"/>
                    </a:lnTo>
                    <a:lnTo>
                      <a:pt x="705" y="1998"/>
                    </a:lnTo>
                    <a:lnTo>
                      <a:pt x="720" y="2003"/>
                    </a:lnTo>
                    <a:lnTo>
                      <a:pt x="723" y="2003"/>
                    </a:lnTo>
                    <a:lnTo>
                      <a:pt x="728" y="2007"/>
                    </a:lnTo>
                    <a:lnTo>
                      <a:pt x="735" y="2012"/>
                    </a:lnTo>
                    <a:lnTo>
                      <a:pt x="739" y="2017"/>
                    </a:lnTo>
                    <a:lnTo>
                      <a:pt x="743" y="2021"/>
                    </a:lnTo>
                    <a:lnTo>
                      <a:pt x="750" y="2033"/>
                    </a:lnTo>
                    <a:lnTo>
                      <a:pt x="756" y="2046"/>
                    </a:lnTo>
                    <a:lnTo>
                      <a:pt x="756" y="2048"/>
                    </a:lnTo>
                    <a:lnTo>
                      <a:pt x="778" y="2045"/>
                    </a:lnTo>
                    <a:lnTo>
                      <a:pt x="777" y="2031"/>
                    </a:lnTo>
                    <a:lnTo>
                      <a:pt x="778" y="2016"/>
                    </a:lnTo>
                    <a:lnTo>
                      <a:pt x="778" y="2015"/>
                    </a:lnTo>
                    <a:lnTo>
                      <a:pt x="779" y="2012"/>
                    </a:lnTo>
                    <a:lnTo>
                      <a:pt x="779" y="2010"/>
                    </a:lnTo>
                    <a:lnTo>
                      <a:pt x="784" y="1993"/>
                    </a:lnTo>
                    <a:lnTo>
                      <a:pt x="792" y="1974"/>
                    </a:lnTo>
                    <a:lnTo>
                      <a:pt x="803" y="1960"/>
                    </a:lnTo>
                    <a:lnTo>
                      <a:pt x="815" y="1948"/>
                    </a:lnTo>
                    <a:lnTo>
                      <a:pt x="826" y="1939"/>
                    </a:lnTo>
                    <a:lnTo>
                      <a:pt x="828" y="1939"/>
                    </a:lnTo>
                    <a:lnTo>
                      <a:pt x="829" y="1938"/>
                    </a:lnTo>
                    <a:lnTo>
                      <a:pt x="846" y="1927"/>
                    </a:lnTo>
                    <a:lnTo>
                      <a:pt x="867" y="1922"/>
                    </a:lnTo>
                    <a:lnTo>
                      <a:pt x="887" y="1919"/>
                    </a:lnTo>
                    <a:lnTo>
                      <a:pt x="891" y="1919"/>
                    </a:lnTo>
                    <a:lnTo>
                      <a:pt x="911" y="1922"/>
                    </a:lnTo>
                    <a:lnTo>
                      <a:pt x="930" y="1927"/>
                    </a:lnTo>
                    <a:lnTo>
                      <a:pt x="947" y="1936"/>
                    </a:lnTo>
                    <a:lnTo>
                      <a:pt x="1015" y="1855"/>
                    </a:lnTo>
                    <a:lnTo>
                      <a:pt x="1010" y="1850"/>
                    </a:lnTo>
                    <a:lnTo>
                      <a:pt x="1008" y="1846"/>
                    </a:lnTo>
                    <a:lnTo>
                      <a:pt x="1007" y="1843"/>
                    </a:lnTo>
                    <a:lnTo>
                      <a:pt x="1007" y="1842"/>
                    </a:lnTo>
                    <a:lnTo>
                      <a:pt x="1006" y="1841"/>
                    </a:lnTo>
                    <a:lnTo>
                      <a:pt x="1002" y="1830"/>
                    </a:lnTo>
                    <a:lnTo>
                      <a:pt x="999" y="1818"/>
                    </a:lnTo>
                    <a:lnTo>
                      <a:pt x="1000" y="1807"/>
                    </a:lnTo>
                    <a:lnTo>
                      <a:pt x="1000" y="1800"/>
                    </a:lnTo>
                    <a:lnTo>
                      <a:pt x="1003" y="1792"/>
                    </a:lnTo>
                    <a:lnTo>
                      <a:pt x="1007" y="1783"/>
                    </a:lnTo>
                    <a:lnTo>
                      <a:pt x="1012" y="1774"/>
                    </a:lnTo>
                    <a:lnTo>
                      <a:pt x="1018" y="1767"/>
                    </a:lnTo>
                    <a:lnTo>
                      <a:pt x="1019" y="1767"/>
                    </a:lnTo>
                    <a:lnTo>
                      <a:pt x="1027" y="1760"/>
                    </a:lnTo>
                    <a:lnTo>
                      <a:pt x="1031" y="1757"/>
                    </a:lnTo>
                    <a:lnTo>
                      <a:pt x="1035" y="1756"/>
                    </a:lnTo>
                    <a:lnTo>
                      <a:pt x="1038" y="1752"/>
                    </a:lnTo>
                    <a:lnTo>
                      <a:pt x="1042" y="1750"/>
                    </a:lnTo>
                    <a:lnTo>
                      <a:pt x="1054" y="1748"/>
                    </a:lnTo>
                    <a:lnTo>
                      <a:pt x="1067" y="1746"/>
                    </a:lnTo>
                    <a:lnTo>
                      <a:pt x="1082" y="1748"/>
                    </a:lnTo>
                    <a:lnTo>
                      <a:pt x="1096" y="1753"/>
                    </a:lnTo>
                    <a:lnTo>
                      <a:pt x="1099" y="1753"/>
                    </a:lnTo>
                    <a:lnTo>
                      <a:pt x="1101" y="1756"/>
                    </a:lnTo>
                    <a:lnTo>
                      <a:pt x="1104" y="1757"/>
                    </a:lnTo>
                    <a:lnTo>
                      <a:pt x="1143" y="1708"/>
                    </a:lnTo>
                    <a:lnTo>
                      <a:pt x="1289" y="1533"/>
                    </a:lnTo>
                    <a:lnTo>
                      <a:pt x="1283" y="1528"/>
                    </a:lnTo>
                    <a:lnTo>
                      <a:pt x="1278" y="1521"/>
                    </a:lnTo>
                    <a:lnTo>
                      <a:pt x="1274" y="1513"/>
                    </a:lnTo>
                    <a:lnTo>
                      <a:pt x="1273" y="1512"/>
                    </a:lnTo>
                    <a:lnTo>
                      <a:pt x="1272" y="1509"/>
                    </a:lnTo>
                    <a:lnTo>
                      <a:pt x="1272" y="1508"/>
                    </a:lnTo>
                    <a:lnTo>
                      <a:pt x="1268" y="1495"/>
                    </a:lnTo>
                    <a:lnTo>
                      <a:pt x="1265" y="1481"/>
                    </a:lnTo>
                    <a:lnTo>
                      <a:pt x="1265" y="1457"/>
                    </a:lnTo>
                    <a:lnTo>
                      <a:pt x="1266" y="1453"/>
                    </a:lnTo>
                    <a:lnTo>
                      <a:pt x="1237" y="1441"/>
                    </a:lnTo>
                    <a:lnTo>
                      <a:pt x="1143" y="1403"/>
                    </a:lnTo>
                    <a:lnTo>
                      <a:pt x="1143" y="1371"/>
                    </a:lnTo>
                    <a:lnTo>
                      <a:pt x="1278" y="1427"/>
                    </a:lnTo>
                    <a:lnTo>
                      <a:pt x="1290" y="1414"/>
                    </a:lnTo>
                    <a:lnTo>
                      <a:pt x="1303" y="1403"/>
                    </a:lnTo>
                    <a:lnTo>
                      <a:pt x="1319" y="1395"/>
                    </a:lnTo>
                    <a:lnTo>
                      <a:pt x="1333" y="1390"/>
                    </a:lnTo>
                    <a:lnTo>
                      <a:pt x="1350" y="1389"/>
                    </a:lnTo>
                    <a:lnTo>
                      <a:pt x="1357" y="1389"/>
                    </a:lnTo>
                    <a:lnTo>
                      <a:pt x="1358" y="1390"/>
                    </a:lnTo>
                    <a:lnTo>
                      <a:pt x="1359" y="1389"/>
                    </a:lnTo>
                    <a:lnTo>
                      <a:pt x="1364" y="1389"/>
                    </a:lnTo>
                    <a:lnTo>
                      <a:pt x="1367" y="1390"/>
                    </a:lnTo>
                    <a:lnTo>
                      <a:pt x="1371" y="1390"/>
                    </a:lnTo>
                    <a:lnTo>
                      <a:pt x="1374" y="1392"/>
                    </a:lnTo>
                    <a:lnTo>
                      <a:pt x="1395" y="1326"/>
                    </a:lnTo>
                    <a:lnTo>
                      <a:pt x="1393" y="1326"/>
                    </a:lnTo>
                    <a:lnTo>
                      <a:pt x="1393" y="1325"/>
                    </a:lnTo>
                    <a:lnTo>
                      <a:pt x="1392" y="1325"/>
                    </a:lnTo>
                    <a:lnTo>
                      <a:pt x="1384" y="1320"/>
                    </a:lnTo>
                    <a:lnTo>
                      <a:pt x="1378" y="1310"/>
                    </a:lnTo>
                    <a:lnTo>
                      <a:pt x="1372" y="1301"/>
                    </a:lnTo>
                    <a:lnTo>
                      <a:pt x="1371" y="1300"/>
                    </a:lnTo>
                    <a:lnTo>
                      <a:pt x="1371" y="1299"/>
                    </a:lnTo>
                    <a:lnTo>
                      <a:pt x="1370" y="1296"/>
                    </a:lnTo>
                    <a:lnTo>
                      <a:pt x="1367" y="1285"/>
                    </a:lnTo>
                    <a:lnTo>
                      <a:pt x="1366" y="1274"/>
                    </a:lnTo>
                    <a:lnTo>
                      <a:pt x="1367" y="1263"/>
                    </a:lnTo>
                    <a:lnTo>
                      <a:pt x="1368" y="1263"/>
                    </a:lnTo>
                    <a:lnTo>
                      <a:pt x="1368" y="1258"/>
                    </a:lnTo>
                    <a:lnTo>
                      <a:pt x="1370" y="1254"/>
                    </a:lnTo>
                    <a:lnTo>
                      <a:pt x="1375" y="1246"/>
                    </a:lnTo>
                    <a:lnTo>
                      <a:pt x="1375" y="1245"/>
                    </a:lnTo>
                    <a:lnTo>
                      <a:pt x="1376" y="1242"/>
                    </a:lnTo>
                    <a:lnTo>
                      <a:pt x="1387" y="1232"/>
                    </a:lnTo>
                    <a:lnTo>
                      <a:pt x="1307" y="1106"/>
                    </a:lnTo>
                    <a:lnTo>
                      <a:pt x="1303" y="1109"/>
                    </a:lnTo>
                    <a:lnTo>
                      <a:pt x="1298" y="1110"/>
                    </a:lnTo>
                    <a:lnTo>
                      <a:pt x="1279" y="1110"/>
                    </a:lnTo>
                    <a:lnTo>
                      <a:pt x="1273" y="1109"/>
                    </a:lnTo>
                    <a:lnTo>
                      <a:pt x="1268" y="1107"/>
                    </a:lnTo>
                    <a:lnTo>
                      <a:pt x="1256" y="1103"/>
                    </a:lnTo>
                    <a:lnTo>
                      <a:pt x="1245" y="1096"/>
                    </a:lnTo>
                    <a:lnTo>
                      <a:pt x="1240" y="1090"/>
                    </a:lnTo>
                    <a:lnTo>
                      <a:pt x="1235" y="1084"/>
                    </a:lnTo>
                    <a:lnTo>
                      <a:pt x="1227" y="1068"/>
                    </a:lnTo>
                    <a:lnTo>
                      <a:pt x="1224" y="1051"/>
                    </a:lnTo>
                    <a:lnTo>
                      <a:pt x="1224" y="1047"/>
                    </a:lnTo>
                    <a:lnTo>
                      <a:pt x="1227" y="1033"/>
                    </a:lnTo>
                    <a:lnTo>
                      <a:pt x="1232" y="1018"/>
                    </a:lnTo>
                    <a:lnTo>
                      <a:pt x="1235" y="1014"/>
                    </a:lnTo>
                    <a:lnTo>
                      <a:pt x="1240" y="1009"/>
                    </a:lnTo>
                    <a:lnTo>
                      <a:pt x="1244" y="1007"/>
                    </a:lnTo>
                    <a:lnTo>
                      <a:pt x="1245" y="1005"/>
                    </a:lnTo>
                    <a:lnTo>
                      <a:pt x="1253" y="999"/>
                    </a:lnTo>
                    <a:lnTo>
                      <a:pt x="1265" y="993"/>
                    </a:lnTo>
                    <a:lnTo>
                      <a:pt x="1275" y="991"/>
                    </a:lnTo>
                    <a:lnTo>
                      <a:pt x="1285" y="991"/>
                    </a:lnTo>
                    <a:lnTo>
                      <a:pt x="1298" y="992"/>
                    </a:lnTo>
                    <a:lnTo>
                      <a:pt x="1311" y="997"/>
                    </a:lnTo>
                    <a:lnTo>
                      <a:pt x="1312" y="999"/>
                    </a:lnTo>
                    <a:lnTo>
                      <a:pt x="1315" y="1000"/>
                    </a:lnTo>
                    <a:lnTo>
                      <a:pt x="1323" y="1005"/>
                    </a:lnTo>
                    <a:lnTo>
                      <a:pt x="1330" y="1013"/>
                    </a:lnTo>
                    <a:lnTo>
                      <a:pt x="1336" y="1022"/>
                    </a:lnTo>
                    <a:lnTo>
                      <a:pt x="1340" y="1026"/>
                    </a:lnTo>
                    <a:lnTo>
                      <a:pt x="1342" y="1034"/>
                    </a:lnTo>
                    <a:lnTo>
                      <a:pt x="1344" y="1043"/>
                    </a:lnTo>
                    <a:lnTo>
                      <a:pt x="1345" y="1051"/>
                    </a:lnTo>
                    <a:lnTo>
                      <a:pt x="1344" y="1059"/>
                    </a:lnTo>
                    <a:lnTo>
                      <a:pt x="1341" y="1072"/>
                    </a:lnTo>
                    <a:lnTo>
                      <a:pt x="1338" y="1077"/>
                    </a:lnTo>
                    <a:lnTo>
                      <a:pt x="1338" y="1079"/>
                    </a:lnTo>
                    <a:lnTo>
                      <a:pt x="1336" y="1084"/>
                    </a:lnTo>
                    <a:lnTo>
                      <a:pt x="1333" y="1086"/>
                    </a:lnTo>
                    <a:lnTo>
                      <a:pt x="1332" y="1089"/>
                    </a:lnTo>
                    <a:lnTo>
                      <a:pt x="1413" y="1217"/>
                    </a:lnTo>
                    <a:lnTo>
                      <a:pt x="1418" y="1217"/>
                    </a:lnTo>
                    <a:lnTo>
                      <a:pt x="1422" y="1216"/>
                    </a:lnTo>
                    <a:lnTo>
                      <a:pt x="1425" y="1216"/>
                    </a:lnTo>
                    <a:lnTo>
                      <a:pt x="1438" y="1217"/>
                    </a:lnTo>
                    <a:lnTo>
                      <a:pt x="1447" y="1221"/>
                    </a:lnTo>
                    <a:lnTo>
                      <a:pt x="1459" y="1227"/>
                    </a:lnTo>
                    <a:lnTo>
                      <a:pt x="1469" y="1234"/>
                    </a:lnTo>
                    <a:lnTo>
                      <a:pt x="1471" y="1237"/>
                    </a:lnTo>
                    <a:lnTo>
                      <a:pt x="1472" y="1238"/>
                    </a:lnTo>
                    <a:lnTo>
                      <a:pt x="1543" y="1203"/>
                    </a:lnTo>
                    <a:lnTo>
                      <a:pt x="1539" y="1190"/>
                    </a:lnTo>
                    <a:lnTo>
                      <a:pt x="1537" y="1177"/>
                    </a:lnTo>
                    <a:lnTo>
                      <a:pt x="1541" y="1160"/>
                    </a:lnTo>
                    <a:lnTo>
                      <a:pt x="1550" y="1144"/>
                    </a:lnTo>
                    <a:lnTo>
                      <a:pt x="1552" y="1143"/>
                    </a:lnTo>
                    <a:lnTo>
                      <a:pt x="1553" y="1140"/>
                    </a:lnTo>
                    <a:lnTo>
                      <a:pt x="1560" y="1134"/>
                    </a:lnTo>
                    <a:lnTo>
                      <a:pt x="1570" y="1127"/>
                    </a:lnTo>
                    <a:lnTo>
                      <a:pt x="1579" y="1123"/>
                    </a:lnTo>
                    <a:lnTo>
                      <a:pt x="1580" y="1123"/>
                    </a:lnTo>
                    <a:lnTo>
                      <a:pt x="1582" y="1122"/>
                    </a:lnTo>
                    <a:lnTo>
                      <a:pt x="1584" y="1122"/>
                    </a:lnTo>
                    <a:lnTo>
                      <a:pt x="1595" y="1119"/>
                    </a:lnTo>
                    <a:lnTo>
                      <a:pt x="1607" y="1119"/>
                    </a:lnTo>
                    <a:lnTo>
                      <a:pt x="1617" y="1122"/>
                    </a:lnTo>
                    <a:lnTo>
                      <a:pt x="1617" y="1123"/>
                    </a:lnTo>
                    <a:lnTo>
                      <a:pt x="1624" y="1124"/>
                    </a:lnTo>
                    <a:lnTo>
                      <a:pt x="1629" y="1127"/>
                    </a:lnTo>
                    <a:lnTo>
                      <a:pt x="1635" y="1134"/>
                    </a:lnTo>
                    <a:lnTo>
                      <a:pt x="1639" y="1135"/>
                    </a:lnTo>
                    <a:lnTo>
                      <a:pt x="1650" y="1149"/>
                    </a:lnTo>
                    <a:lnTo>
                      <a:pt x="1656" y="1165"/>
                    </a:lnTo>
                    <a:lnTo>
                      <a:pt x="1658" y="1182"/>
                    </a:lnTo>
                    <a:lnTo>
                      <a:pt x="1655" y="1195"/>
                    </a:lnTo>
                    <a:lnTo>
                      <a:pt x="1651" y="1206"/>
                    </a:lnTo>
                    <a:lnTo>
                      <a:pt x="1645" y="1217"/>
                    </a:lnTo>
                    <a:lnTo>
                      <a:pt x="1634" y="1227"/>
                    </a:lnTo>
                    <a:lnTo>
                      <a:pt x="1632" y="1229"/>
                    </a:lnTo>
                    <a:lnTo>
                      <a:pt x="1628" y="1230"/>
                    </a:lnTo>
                    <a:lnTo>
                      <a:pt x="1624" y="1233"/>
                    </a:lnTo>
                    <a:lnTo>
                      <a:pt x="1621" y="1234"/>
                    </a:lnTo>
                    <a:lnTo>
                      <a:pt x="1608" y="1238"/>
                    </a:lnTo>
                    <a:lnTo>
                      <a:pt x="1596" y="1240"/>
                    </a:lnTo>
                    <a:lnTo>
                      <a:pt x="1587" y="1240"/>
                    </a:lnTo>
                    <a:lnTo>
                      <a:pt x="1586" y="1238"/>
                    </a:lnTo>
                    <a:lnTo>
                      <a:pt x="1584" y="1238"/>
                    </a:lnTo>
                    <a:lnTo>
                      <a:pt x="1573" y="1234"/>
                    </a:lnTo>
                    <a:lnTo>
                      <a:pt x="1561" y="1228"/>
                    </a:lnTo>
                    <a:lnTo>
                      <a:pt x="1485" y="1265"/>
                    </a:lnTo>
                    <a:lnTo>
                      <a:pt x="1486" y="1270"/>
                    </a:lnTo>
                    <a:lnTo>
                      <a:pt x="1486" y="1284"/>
                    </a:lnTo>
                    <a:lnTo>
                      <a:pt x="1485" y="1293"/>
                    </a:lnTo>
                    <a:lnTo>
                      <a:pt x="1481" y="1304"/>
                    </a:lnTo>
                    <a:lnTo>
                      <a:pt x="1476" y="1312"/>
                    </a:lnTo>
                    <a:lnTo>
                      <a:pt x="1463" y="1325"/>
                    </a:lnTo>
                    <a:lnTo>
                      <a:pt x="1447" y="1333"/>
                    </a:lnTo>
                    <a:lnTo>
                      <a:pt x="1430" y="1337"/>
                    </a:lnTo>
                    <a:lnTo>
                      <a:pt x="1422" y="1337"/>
                    </a:lnTo>
                    <a:lnTo>
                      <a:pt x="1400" y="1405"/>
                    </a:lnTo>
                    <a:lnTo>
                      <a:pt x="1402" y="1405"/>
                    </a:lnTo>
                    <a:lnTo>
                      <a:pt x="1406" y="1409"/>
                    </a:lnTo>
                    <a:lnTo>
                      <a:pt x="1413" y="1414"/>
                    </a:lnTo>
                    <a:lnTo>
                      <a:pt x="1421" y="1423"/>
                    </a:lnTo>
                    <a:lnTo>
                      <a:pt x="1427" y="1432"/>
                    </a:lnTo>
                    <a:lnTo>
                      <a:pt x="1433" y="1441"/>
                    </a:lnTo>
                    <a:lnTo>
                      <a:pt x="1433" y="1444"/>
                    </a:lnTo>
                    <a:lnTo>
                      <a:pt x="1434" y="1445"/>
                    </a:lnTo>
                    <a:lnTo>
                      <a:pt x="1434" y="1448"/>
                    </a:lnTo>
                    <a:lnTo>
                      <a:pt x="1438" y="1461"/>
                    </a:lnTo>
                    <a:lnTo>
                      <a:pt x="1438" y="1483"/>
                    </a:lnTo>
                    <a:lnTo>
                      <a:pt x="1434" y="1502"/>
                    </a:lnTo>
                    <a:lnTo>
                      <a:pt x="1426" y="1519"/>
                    </a:lnTo>
                    <a:lnTo>
                      <a:pt x="1416" y="1533"/>
                    </a:lnTo>
                    <a:lnTo>
                      <a:pt x="1401" y="1545"/>
                    </a:lnTo>
                    <a:lnTo>
                      <a:pt x="1442" y="1643"/>
                    </a:lnTo>
                    <a:lnTo>
                      <a:pt x="1453" y="1643"/>
                    </a:lnTo>
                    <a:lnTo>
                      <a:pt x="1464" y="1646"/>
                    </a:lnTo>
                    <a:lnTo>
                      <a:pt x="1465" y="1646"/>
                    </a:lnTo>
                    <a:lnTo>
                      <a:pt x="1467" y="1647"/>
                    </a:lnTo>
                    <a:lnTo>
                      <a:pt x="1478" y="1651"/>
                    </a:lnTo>
                    <a:lnTo>
                      <a:pt x="1490" y="1659"/>
                    </a:lnTo>
                    <a:lnTo>
                      <a:pt x="1498" y="1668"/>
                    </a:lnTo>
                    <a:lnTo>
                      <a:pt x="1502" y="1673"/>
                    </a:lnTo>
                    <a:lnTo>
                      <a:pt x="1505" y="1677"/>
                    </a:lnTo>
                    <a:lnTo>
                      <a:pt x="1506" y="1681"/>
                    </a:lnTo>
                    <a:lnTo>
                      <a:pt x="1570" y="1667"/>
                    </a:lnTo>
                    <a:lnTo>
                      <a:pt x="1570" y="1661"/>
                    </a:lnTo>
                    <a:lnTo>
                      <a:pt x="1571" y="1656"/>
                    </a:lnTo>
                    <a:lnTo>
                      <a:pt x="1571" y="1652"/>
                    </a:lnTo>
                    <a:lnTo>
                      <a:pt x="1578" y="1636"/>
                    </a:lnTo>
                    <a:lnTo>
                      <a:pt x="1588" y="1622"/>
                    </a:lnTo>
                    <a:lnTo>
                      <a:pt x="1590" y="1622"/>
                    </a:lnTo>
                    <a:lnTo>
                      <a:pt x="1590" y="1621"/>
                    </a:lnTo>
                    <a:lnTo>
                      <a:pt x="1604" y="1612"/>
                    </a:lnTo>
                    <a:lnTo>
                      <a:pt x="1620" y="1606"/>
                    </a:lnTo>
                    <a:lnTo>
                      <a:pt x="1622" y="1606"/>
                    </a:lnTo>
                    <a:lnTo>
                      <a:pt x="1625" y="1605"/>
                    </a:lnTo>
                    <a:lnTo>
                      <a:pt x="1632" y="1605"/>
                    </a:lnTo>
                    <a:lnTo>
                      <a:pt x="1634" y="1606"/>
                    </a:lnTo>
                    <a:lnTo>
                      <a:pt x="1638" y="1606"/>
                    </a:lnTo>
                    <a:lnTo>
                      <a:pt x="1649" y="1608"/>
                    </a:lnTo>
                    <a:lnTo>
                      <a:pt x="1660" y="1613"/>
                    </a:lnTo>
                    <a:lnTo>
                      <a:pt x="1670" y="1619"/>
                    </a:lnTo>
                    <a:lnTo>
                      <a:pt x="1679" y="1630"/>
                    </a:lnTo>
                    <a:lnTo>
                      <a:pt x="1685" y="1639"/>
                    </a:lnTo>
                    <a:lnTo>
                      <a:pt x="1689" y="1651"/>
                    </a:lnTo>
                    <a:lnTo>
                      <a:pt x="1689" y="1655"/>
                    </a:lnTo>
                    <a:lnTo>
                      <a:pt x="1692" y="1664"/>
                    </a:lnTo>
                    <a:lnTo>
                      <a:pt x="1690" y="1676"/>
                    </a:lnTo>
                    <a:lnTo>
                      <a:pt x="1688" y="1686"/>
                    </a:lnTo>
                    <a:lnTo>
                      <a:pt x="1688" y="1689"/>
                    </a:lnTo>
                    <a:lnTo>
                      <a:pt x="1687" y="1690"/>
                    </a:lnTo>
                    <a:lnTo>
                      <a:pt x="1687" y="1691"/>
                    </a:lnTo>
                    <a:lnTo>
                      <a:pt x="1681" y="1701"/>
                    </a:lnTo>
                    <a:lnTo>
                      <a:pt x="1673" y="1711"/>
                    </a:lnTo>
                    <a:lnTo>
                      <a:pt x="1666" y="1718"/>
                    </a:lnTo>
                    <a:lnTo>
                      <a:pt x="1662" y="1722"/>
                    </a:lnTo>
                    <a:lnTo>
                      <a:pt x="1656" y="1724"/>
                    </a:lnTo>
                    <a:lnTo>
                      <a:pt x="1653" y="1725"/>
                    </a:lnTo>
                    <a:lnTo>
                      <a:pt x="1649" y="1725"/>
                    </a:lnTo>
                    <a:lnTo>
                      <a:pt x="1647" y="1727"/>
                    </a:lnTo>
                    <a:lnTo>
                      <a:pt x="1645" y="1728"/>
                    </a:lnTo>
                    <a:lnTo>
                      <a:pt x="1638" y="1728"/>
                    </a:lnTo>
                    <a:lnTo>
                      <a:pt x="1634" y="1729"/>
                    </a:lnTo>
                    <a:lnTo>
                      <a:pt x="1632" y="1729"/>
                    </a:lnTo>
                    <a:lnTo>
                      <a:pt x="1618" y="1728"/>
                    </a:lnTo>
                    <a:lnTo>
                      <a:pt x="1605" y="1723"/>
                    </a:lnTo>
                    <a:lnTo>
                      <a:pt x="1594" y="1716"/>
                    </a:lnTo>
                    <a:lnTo>
                      <a:pt x="1584" y="1706"/>
                    </a:lnTo>
                    <a:lnTo>
                      <a:pt x="1578" y="1695"/>
                    </a:lnTo>
                    <a:lnTo>
                      <a:pt x="1512" y="1711"/>
                    </a:lnTo>
                    <a:lnTo>
                      <a:pt x="1512" y="1722"/>
                    </a:lnTo>
                    <a:lnTo>
                      <a:pt x="1508" y="1733"/>
                    </a:lnTo>
                    <a:lnTo>
                      <a:pt x="1502" y="1746"/>
                    </a:lnTo>
                    <a:lnTo>
                      <a:pt x="1502" y="1748"/>
                    </a:lnTo>
                    <a:lnTo>
                      <a:pt x="1501" y="1749"/>
                    </a:lnTo>
                    <a:lnTo>
                      <a:pt x="1495" y="1756"/>
                    </a:lnTo>
                    <a:lnTo>
                      <a:pt x="1488" y="1763"/>
                    </a:lnTo>
                    <a:lnTo>
                      <a:pt x="1480" y="1769"/>
                    </a:lnTo>
                    <a:lnTo>
                      <a:pt x="1472" y="1773"/>
                    </a:lnTo>
                    <a:lnTo>
                      <a:pt x="1471" y="1773"/>
                    </a:lnTo>
                    <a:lnTo>
                      <a:pt x="1467" y="1774"/>
                    </a:lnTo>
                    <a:lnTo>
                      <a:pt x="1463" y="1777"/>
                    </a:lnTo>
                    <a:lnTo>
                      <a:pt x="1459" y="1778"/>
                    </a:lnTo>
                    <a:lnTo>
                      <a:pt x="1452" y="1778"/>
                    </a:lnTo>
                    <a:lnTo>
                      <a:pt x="1451" y="1777"/>
                    </a:lnTo>
                    <a:lnTo>
                      <a:pt x="1450" y="1778"/>
                    </a:lnTo>
                    <a:lnTo>
                      <a:pt x="1443" y="1778"/>
                    </a:lnTo>
                    <a:lnTo>
                      <a:pt x="1425" y="1774"/>
                    </a:lnTo>
                    <a:lnTo>
                      <a:pt x="1408" y="1766"/>
                    </a:lnTo>
                    <a:lnTo>
                      <a:pt x="1393" y="1754"/>
                    </a:lnTo>
                    <a:lnTo>
                      <a:pt x="1393" y="1753"/>
                    </a:lnTo>
                    <a:lnTo>
                      <a:pt x="1392" y="1753"/>
                    </a:lnTo>
                    <a:lnTo>
                      <a:pt x="1384" y="1740"/>
                    </a:lnTo>
                    <a:lnTo>
                      <a:pt x="1380" y="1727"/>
                    </a:lnTo>
                    <a:lnTo>
                      <a:pt x="1378" y="1712"/>
                    </a:lnTo>
                    <a:lnTo>
                      <a:pt x="1379" y="1698"/>
                    </a:lnTo>
                    <a:lnTo>
                      <a:pt x="1380" y="1693"/>
                    </a:lnTo>
                    <a:lnTo>
                      <a:pt x="1381" y="1686"/>
                    </a:lnTo>
                    <a:lnTo>
                      <a:pt x="1384" y="1681"/>
                    </a:lnTo>
                    <a:lnTo>
                      <a:pt x="1395" y="1665"/>
                    </a:lnTo>
                    <a:lnTo>
                      <a:pt x="1409" y="1652"/>
                    </a:lnTo>
                    <a:lnTo>
                      <a:pt x="1412" y="1652"/>
                    </a:lnTo>
                    <a:lnTo>
                      <a:pt x="1412" y="1651"/>
                    </a:lnTo>
                    <a:lnTo>
                      <a:pt x="1413" y="1651"/>
                    </a:lnTo>
                    <a:lnTo>
                      <a:pt x="1374" y="1557"/>
                    </a:lnTo>
                    <a:lnTo>
                      <a:pt x="1370" y="1558"/>
                    </a:lnTo>
                    <a:lnTo>
                      <a:pt x="1367" y="1558"/>
                    </a:lnTo>
                    <a:lnTo>
                      <a:pt x="1362" y="1559"/>
                    </a:lnTo>
                    <a:lnTo>
                      <a:pt x="1340" y="1559"/>
                    </a:lnTo>
                    <a:lnTo>
                      <a:pt x="1334" y="1558"/>
                    </a:lnTo>
                    <a:lnTo>
                      <a:pt x="1330" y="1557"/>
                    </a:lnTo>
                    <a:lnTo>
                      <a:pt x="1324" y="1555"/>
                    </a:lnTo>
                    <a:lnTo>
                      <a:pt x="1313" y="1550"/>
                    </a:lnTo>
                    <a:lnTo>
                      <a:pt x="1143" y="1756"/>
                    </a:lnTo>
                    <a:lnTo>
                      <a:pt x="1125" y="1778"/>
                    </a:lnTo>
                    <a:lnTo>
                      <a:pt x="1127" y="1782"/>
                    </a:lnTo>
                    <a:lnTo>
                      <a:pt x="1130" y="1787"/>
                    </a:lnTo>
                    <a:lnTo>
                      <a:pt x="1133" y="1797"/>
                    </a:lnTo>
                    <a:lnTo>
                      <a:pt x="1135" y="1811"/>
                    </a:lnTo>
                    <a:lnTo>
                      <a:pt x="1135" y="1816"/>
                    </a:lnTo>
                    <a:lnTo>
                      <a:pt x="1131" y="1834"/>
                    </a:lnTo>
                    <a:lnTo>
                      <a:pt x="1124" y="1852"/>
                    </a:lnTo>
                    <a:lnTo>
                      <a:pt x="1121" y="1855"/>
                    </a:lnTo>
                    <a:lnTo>
                      <a:pt x="1109" y="1868"/>
                    </a:lnTo>
                    <a:lnTo>
                      <a:pt x="1095" y="1876"/>
                    </a:lnTo>
                    <a:lnTo>
                      <a:pt x="1088" y="1879"/>
                    </a:lnTo>
                    <a:lnTo>
                      <a:pt x="1082" y="1880"/>
                    </a:lnTo>
                    <a:lnTo>
                      <a:pt x="1075" y="1880"/>
                    </a:lnTo>
                    <a:lnTo>
                      <a:pt x="1075" y="1881"/>
                    </a:lnTo>
                    <a:lnTo>
                      <a:pt x="1066" y="1881"/>
                    </a:lnTo>
                    <a:lnTo>
                      <a:pt x="1052" y="1880"/>
                    </a:lnTo>
                    <a:lnTo>
                      <a:pt x="1037" y="1875"/>
                    </a:lnTo>
                    <a:lnTo>
                      <a:pt x="970" y="1955"/>
                    </a:lnTo>
                    <a:lnTo>
                      <a:pt x="981" y="1965"/>
                    </a:lnTo>
                    <a:lnTo>
                      <a:pt x="987" y="1978"/>
                    </a:lnTo>
                    <a:lnTo>
                      <a:pt x="993" y="1991"/>
                    </a:lnTo>
                    <a:lnTo>
                      <a:pt x="994" y="1997"/>
                    </a:lnTo>
                    <a:lnTo>
                      <a:pt x="997" y="2000"/>
                    </a:lnTo>
                    <a:lnTo>
                      <a:pt x="999" y="2011"/>
                    </a:lnTo>
                    <a:lnTo>
                      <a:pt x="1000" y="2025"/>
                    </a:lnTo>
                    <a:lnTo>
                      <a:pt x="1000" y="2040"/>
                    </a:lnTo>
                    <a:lnTo>
                      <a:pt x="1110" y="2066"/>
                    </a:lnTo>
                    <a:lnTo>
                      <a:pt x="1114" y="2059"/>
                    </a:lnTo>
                    <a:lnTo>
                      <a:pt x="1120" y="2053"/>
                    </a:lnTo>
                    <a:lnTo>
                      <a:pt x="1120" y="2052"/>
                    </a:lnTo>
                    <a:lnTo>
                      <a:pt x="1121" y="2052"/>
                    </a:lnTo>
                    <a:lnTo>
                      <a:pt x="1131" y="2042"/>
                    </a:lnTo>
                    <a:lnTo>
                      <a:pt x="1142" y="2037"/>
                    </a:lnTo>
                    <a:lnTo>
                      <a:pt x="1143" y="2037"/>
                    </a:lnTo>
                    <a:lnTo>
                      <a:pt x="1147" y="2036"/>
                    </a:lnTo>
                    <a:lnTo>
                      <a:pt x="1158" y="2033"/>
                    </a:lnTo>
                    <a:lnTo>
                      <a:pt x="1173" y="2033"/>
                    </a:lnTo>
                    <a:lnTo>
                      <a:pt x="1184" y="2036"/>
                    </a:lnTo>
                    <a:lnTo>
                      <a:pt x="1198" y="2044"/>
                    </a:lnTo>
                    <a:lnTo>
                      <a:pt x="1211" y="2055"/>
                    </a:lnTo>
                    <a:lnTo>
                      <a:pt x="1213" y="2058"/>
                    </a:lnTo>
                    <a:lnTo>
                      <a:pt x="1214" y="2059"/>
                    </a:lnTo>
                    <a:lnTo>
                      <a:pt x="1219" y="2067"/>
                    </a:lnTo>
                    <a:lnTo>
                      <a:pt x="1223" y="2078"/>
                    </a:lnTo>
                    <a:lnTo>
                      <a:pt x="1224" y="2087"/>
                    </a:lnTo>
                    <a:lnTo>
                      <a:pt x="1226" y="2087"/>
                    </a:lnTo>
                    <a:lnTo>
                      <a:pt x="1226" y="2088"/>
                    </a:lnTo>
                    <a:lnTo>
                      <a:pt x="1380" y="2112"/>
                    </a:lnTo>
                    <a:lnTo>
                      <a:pt x="1381" y="2108"/>
                    </a:lnTo>
                    <a:lnTo>
                      <a:pt x="1384" y="2103"/>
                    </a:lnTo>
                    <a:lnTo>
                      <a:pt x="1389" y="2093"/>
                    </a:lnTo>
                    <a:lnTo>
                      <a:pt x="1396" y="2087"/>
                    </a:lnTo>
                    <a:lnTo>
                      <a:pt x="1397" y="2087"/>
                    </a:lnTo>
                    <a:lnTo>
                      <a:pt x="1397" y="2086"/>
                    </a:lnTo>
                    <a:lnTo>
                      <a:pt x="1408" y="2078"/>
                    </a:lnTo>
                    <a:lnTo>
                      <a:pt x="1421" y="2071"/>
                    </a:lnTo>
                    <a:lnTo>
                      <a:pt x="1433" y="2069"/>
                    </a:lnTo>
                    <a:lnTo>
                      <a:pt x="1438" y="2069"/>
                    </a:lnTo>
                    <a:lnTo>
                      <a:pt x="1444" y="2067"/>
                    </a:lnTo>
                    <a:lnTo>
                      <a:pt x="1459" y="2069"/>
                    </a:lnTo>
                    <a:lnTo>
                      <a:pt x="1473" y="2074"/>
                    </a:lnTo>
                    <a:lnTo>
                      <a:pt x="1477" y="2078"/>
                    </a:lnTo>
                    <a:lnTo>
                      <a:pt x="1486" y="2083"/>
                    </a:lnTo>
                    <a:lnTo>
                      <a:pt x="1495" y="2091"/>
                    </a:lnTo>
                    <a:lnTo>
                      <a:pt x="1502" y="2101"/>
                    </a:lnTo>
                    <a:lnTo>
                      <a:pt x="1503" y="2104"/>
                    </a:lnTo>
                    <a:lnTo>
                      <a:pt x="1506" y="2107"/>
                    </a:lnTo>
                    <a:lnTo>
                      <a:pt x="1508" y="2114"/>
                    </a:lnTo>
                    <a:lnTo>
                      <a:pt x="1511" y="2125"/>
                    </a:lnTo>
                    <a:lnTo>
                      <a:pt x="1512" y="2135"/>
                    </a:lnTo>
                    <a:lnTo>
                      <a:pt x="1512" y="2150"/>
                    </a:lnTo>
                    <a:lnTo>
                      <a:pt x="1511" y="2155"/>
                    </a:lnTo>
                    <a:lnTo>
                      <a:pt x="1508" y="2159"/>
                    </a:lnTo>
                    <a:lnTo>
                      <a:pt x="1632" y="2230"/>
                    </a:lnTo>
                    <a:lnTo>
                      <a:pt x="1633" y="2230"/>
                    </a:lnTo>
                    <a:lnTo>
                      <a:pt x="1633" y="2228"/>
                    </a:lnTo>
                    <a:lnTo>
                      <a:pt x="1653" y="2218"/>
                    </a:lnTo>
                    <a:lnTo>
                      <a:pt x="1673" y="2214"/>
                    </a:lnTo>
                    <a:lnTo>
                      <a:pt x="1680" y="2214"/>
                    </a:lnTo>
                    <a:lnTo>
                      <a:pt x="1689" y="2215"/>
                    </a:lnTo>
                    <a:lnTo>
                      <a:pt x="1700" y="2219"/>
                    </a:lnTo>
                    <a:lnTo>
                      <a:pt x="1706" y="2223"/>
                    </a:lnTo>
                    <a:lnTo>
                      <a:pt x="1711" y="2226"/>
                    </a:lnTo>
                    <a:lnTo>
                      <a:pt x="1717" y="2230"/>
                    </a:lnTo>
                    <a:lnTo>
                      <a:pt x="1721" y="2235"/>
                    </a:lnTo>
                    <a:lnTo>
                      <a:pt x="1855" y="2147"/>
                    </a:lnTo>
                    <a:lnTo>
                      <a:pt x="1848" y="2133"/>
                    </a:lnTo>
                    <a:lnTo>
                      <a:pt x="1844" y="2117"/>
                    </a:lnTo>
                    <a:lnTo>
                      <a:pt x="1841" y="2112"/>
                    </a:lnTo>
                    <a:lnTo>
                      <a:pt x="1840" y="2107"/>
                    </a:lnTo>
                    <a:lnTo>
                      <a:pt x="1838" y="2093"/>
                    </a:lnTo>
                    <a:lnTo>
                      <a:pt x="1838" y="2062"/>
                    </a:lnTo>
                    <a:lnTo>
                      <a:pt x="1841" y="2046"/>
                    </a:lnTo>
                    <a:lnTo>
                      <a:pt x="1846" y="2035"/>
                    </a:lnTo>
                    <a:lnTo>
                      <a:pt x="1846" y="2033"/>
                    </a:lnTo>
                    <a:lnTo>
                      <a:pt x="1850" y="2020"/>
                    </a:lnTo>
                    <a:lnTo>
                      <a:pt x="1857" y="2008"/>
                    </a:lnTo>
                    <a:lnTo>
                      <a:pt x="1866" y="2000"/>
                    </a:lnTo>
                    <a:lnTo>
                      <a:pt x="1869" y="1997"/>
                    </a:lnTo>
                    <a:lnTo>
                      <a:pt x="1876" y="1986"/>
                    </a:lnTo>
                    <a:lnTo>
                      <a:pt x="1897" y="1970"/>
                    </a:lnTo>
                    <a:lnTo>
                      <a:pt x="1920" y="1959"/>
                    </a:lnTo>
                    <a:lnTo>
                      <a:pt x="1943" y="1952"/>
                    </a:lnTo>
                    <a:lnTo>
                      <a:pt x="1969" y="1949"/>
                    </a:lnTo>
                    <a:lnTo>
                      <a:pt x="1980" y="1949"/>
                    </a:lnTo>
                    <a:lnTo>
                      <a:pt x="1999" y="1953"/>
                    </a:lnTo>
                    <a:lnTo>
                      <a:pt x="2018" y="1960"/>
                    </a:lnTo>
                    <a:lnTo>
                      <a:pt x="2032" y="1966"/>
                    </a:lnTo>
                    <a:lnTo>
                      <a:pt x="2047" y="1976"/>
                    </a:lnTo>
                    <a:lnTo>
                      <a:pt x="2061" y="1987"/>
                    </a:lnTo>
                    <a:lnTo>
                      <a:pt x="2073" y="2002"/>
                    </a:lnTo>
                    <a:lnTo>
                      <a:pt x="2083" y="2017"/>
                    </a:lnTo>
                    <a:lnTo>
                      <a:pt x="2091" y="2033"/>
                    </a:lnTo>
                    <a:lnTo>
                      <a:pt x="2098" y="2058"/>
                    </a:lnTo>
                    <a:lnTo>
                      <a:pt x="2100" y="2083"/>
                    </a:lnTo>
                    <a:lnTo>
                      <a:pt x="2098" y="2108"/>
                    </a:lnTo>
                    <a:lnTo>
                      <a:pt x="2096" y="2109"/>
                    </a:lnTo>
                    <a:lnTo>
                      <a:pt x="2096" y="2110"/>
                    </a:lnTo>
                    <a:lnTo>
                      <a:pt x="2158" y="2130"/>
                    </a:lnTo>
                    <a:lnTo>
                      <a:pt x="2166" y="2117"/>
                    </a:lnTo>
                    <a:lnTo>
                      <a:pt x="2167" y="2117"/>
                    </a:lnTo>
                    <a:lnTo>
                      <a:pt x="2180" y="2104"/>
                    </a:lnTo>
                    <a:lnTo>
                      <a:pt x="2193" y="2096"/>
                    </a:lnTo>
                    <a:lnTo>
                      <a:pt x="2206" y="2091"/>
                    </a:lnTo>
                    <a:lnTo>
                      <a:pt x="2217" y="2088"/>
                    </a:lnTo>
                    <a:lnTo>
                      <a:pt x="2226" y="2087"/>
                    </a:lnTo>
                    <a:lnTo>
                      <a:pt x="2236" y="2087"/>
                    </a:lnTo>
                    <a:lnTo>
                      <a:pt x="2251" y="2088"/>
                    </a:lnTo>
                    <a:lnTo>
                      <a:pt x="2267" y="2093"/>
                    </a:lnTo>
                    <a:lnTo>
                      <a:pt x="2280" y="2100"/>
                    </a:lnTo>
                    <a:lnTo>
                      <a:pt x="2285" y="2104"/>
                    </a:lnTo>
                    <a:lnTo>
                      <a:pt x="2289" y="2108"/>
                    </a:lnTo>
                    <a:lnTo>
                      <a:pt x="2294" y="2110"/>
                    </a:lnTo>
                    <a:lnTo>
                      <a:pt x="2433" y="2024"/>
                    </a:lnTo>
                    <a:lnTo>
                      <a:pt x="2432" y="2024"/>
                    </a:lnTo>
                    <a:lnTo>
                      <a:pt x="2432" y="2023"/>
                    </a:lnTo>
                    <a:lnTo>
                      <a:pt x="2421" y="2000"/>
                    </a:lnTo>
                    <a:lnTo>
                      <a:pt x="2417" y="1977"/>
                    </a:lnTo>
                    <a:lnTo>
                      <a:pt x="2417" y="1953"/>
                    </a:lnTo>
                    <a:lnTo>
                      <a:pt x="2422" y="1928"/>
                    </a:lnTo>
                    <a:lnTo>
                      <a:pt x="2422" y="1927"/>
                    </a:lnTo>
                    <a:lnTo>
                      <a:pt x="2424" y="1923"/>
                    </a:lnTo>
                    <a:lnTo>
                      <a:pt x="2425" y="1921"/>
                    </a:lnTo>
                    <a:lnTo>
                      <a:pt x="2428" y="1917"/>
                    </a:lnTo>
                    <a:lnTo>
                      <a:pt x="2159" y="1769"/>
                    </a:lnTo>
                    <a:lnTo>
                      <a:pt x="2149" y="1780"/>
                    </a:lnTo>
                    <a:lnTo>
                      <a:pt x="2138" y="1790"/>
                    </a:lnTo>
                    <a:lnTo>
                      <a:pt x="2126" y="1799"/>
                    </a:lnTo>
                    <a:lnTo>
                      <a:pt x="2115" y="1807"/>
                    </a:lnTo>
                    <a:lnTo>
                      <a:pt x="2104" y="1813"/>
                    </a:lnTo>
                    <a:lnTo>
                      <a:pt x="2069" y="1826"/>
                    </a:lnTo>
                    <a:lnTo>
                      <a:pt x="2034" y="1830"/>
                    </a:lnTo>
                    <a:lnTo>
                      <a:pt x="2026" y="1830"/>
                    </a:lnTo>
                    <a:lnTo>
                      <a:pt x="2018" y="1829"/>
                    </a:lnTo>
                    <a:lnTo>
                      <a:pt x="2014" y="1829"/>
                    </a:lnTo>
                    <a:lnTo>
                      <a:pt x="1994" y="1825"/>
                    </a:lnTo>
                    <a:lnTo>
                      <a:pt x="1975" y="1817"/>
                    </a:lnTo>
                    <a:lnTo>
                      <a:pt x="1956" y="1807"/>
                    </a:lnTo>
                    <a:lnTo>
                      <a:pt x="1939" y="1795"/>
                    </a:lnTo>
                    <a:lnTo>
                      <a:pt x="1922" y="1780"/>
                    </a:lnTo>
                    <a:lnTo>
                      <a:pt x="1910" y="1763"/>
                    </a:lnTo>
                    <a:lnTo>
                      <a:pt x="1909" y="1762"/>
                    </a:lnTo>
                    <a:lnTo>
                      <a:pt x="1908" y="1760"/>
                    </a:lnTo>
                    <a:lnTo>
                      <a:pt x="1897" y="1741"/>
                    </a:lnTo>
                    <a:lnTo>
                      <a:pt x="1889" y="1720"/>
                    </a:lnTo>
                    <a:lnTo>
                      <a:pt x="1884" y="1698"/>
                    </a:lnTo>
                    <a:lnTo>
                      <a:pt x="1884" y="1677"/>
                    </a:lnTo>
                    <a:lnTo>
                      <a:pt x="1887" y="1652"/>
                    </a:lnTo>
                    <a:lnTo>
                      <a:pt x="1891" y="1630"/>
                    </a:lnTo>
                    <a:lnTo>
                      <a:pt x="1900" y="1610"/>
                    </a:lnTo>
                    <a:lnTo>
                      <a:pt x="1912" y="1589"/>
                    </a:lnTo>
                    <a:lnTo>
                      <a:pt x="1916" y="1584"/>
                    </a:lnTo>
                    <a:lnTo>
                      <a:pt x="1920" y="1580"/>
                    </a:lnTo>
                    <a:lnTo>
                      <a:pt x="1930" y="1566"/>
                    </a:lnTo>
                    <a:lnTo>
                      <a:pt x="1946" y="1553"/>
                    </a:lnTo>
                    <a:lnTo>
                      <a:pt x="1964" y="1541"/>
                    </a:lnTo>
                    <a:lnTo>
                      <a:pt x="1990" y="1530"/>
                    </a:lnTo>
                    <a:lnTo>
                      <a:pt x="1996" y="1528"/>
                    </a:lnTo>
                    <a:lnTo>
                      <a:pt x="2010" y="1524"/>
                    </a:lnTo>
                    <a:lnTo>
                      <a:pt x="2028" y="1522"/>
                    </a:lnTo>
                    <a:lnTo>
                      <a:pt x="2048" y="1521"/>
                    </a:lnTo>
                    <a:lnTo>
                      <a:pt x="2060" y="1521"/>
                    </a:lnTo>
                    <a:lnTo>
                      <a:pt x="2071" y="1524"/>
                    </a:lnTo>
                    <a:lnTo>
                      <a:pt x="2081" y="1526"/>
                    </a:lnTo>
                    <a:lnTo>
                      <a:pt x="2103" y="1534"/>
                    </a:lnTo>
                    <a:lnTo>
                      <a:pt x="2121" y="1546"/>
                    </a:lnTo>
                    <a:lnTo>
                      <a:pt x="2189" y="1450"/>
                    </a:lnTo>
                    <a:lnTo>
                      <a:pt x="2185" y="1448"/>
                    </a:lnTo>
                    <a:lnTo>
                      <a:pt x="2183" y="1445"/>
                    </a:lnTo>
                    <a:lnTo>
                      <a:pt x="2181" y="1441"/>
                    </a:lnTo>
                    <a:lnTo>
                      <a:pt x="2180" y="1441"/>
                    </a:lnTo>
                    <a:lnTo>
                      <a:pt x="2180" y="1440"/>
                    </a:lnTo>
                    <a:lnTo>
                      <a:pt x="2174" y="1433"/>
                    </a:lnTo>
                    <a:lnTo>
                      <a:pt x="2171" y="1430"/>
                    </a:lnTo>
                    <a:lnTo>
                      <a:pt x="2161" y="1407"/>
                    </a:lnTo>
                    <a:lnTo>
                      <a:pt x="2154" y="1385"/>
                    </a:lnTo>
                    <a:lnTo>
                      <a:pt x="2153" y="1361"/>
                    </a:lnTo>
                    <a:lnTo>
                      <a:pt x="2157" y="1338"/>
                    </a:lnTo>
                    <a:lnTo>
                      <a:pt x="2158" y="1337"/>
                    </a:lnTo>
                    <a:lnTo>
                      <a:pt x="2158" y="1335"/>
                    </a:lnTo>
                    <a:lnTo>
                      <a:pt x="2161" y="1327"/>
                    </a:lnTo>
                    <a:lnTo>
                      <a:pt x="2140" y="1318"/>
                    </a:lnTo>
                    <a:lnTo>
                      <a:pt x="2132" y="1326"/>
                    </a:lnTo>
                    <a:lnTo>
                      <a:pt x="2128" y="1329"/>
                    </a:lnTo>
                    <a:lnTo>
                      <a:pt x="2126" y="1330"/>
                    </a:lnTo>
                    <a:lnTo>
                      <a:pt x="2116" y="1335"/>
                    </a:lnTo>
                    <a:lnTo>
                      <a:pt x="2106" y="1339"/>
                    </a:lnTo>
                    <a:lnTo>
                      <a:pt x="2095" y="1340"/>
                    </a:lnTo>
                    <a:lnTo>
                      <a:pt x="2083" y="1340"/>
                    </a:lnTo>
                    <a:lnTo>
                      <a:pt x="2078" y="1339"/>
                    </a:lnTo>
                    <a:lnTo>
                      <a:pt x="2074" y="1337"/>
                    </a:lnTo>
                    <a:lnTo>
                      <a:pt x="2071" y="1337"/>
                    </a:lnTo>
                    <a:lnTo>
                      <a:pt x="2068" y="1335"/>
                    </a:lnTo>
                    <a:lnTo>
                      <a:pt x="2053" y="1325"/>
                    </a:lnTo>
                    <a:lnTo>
                      <a:pt x="2043" y="1313"/>
                    </a:lnTo>
                    <a:lnTo>
                      <a:pt x="2036" y="1297"/>
                    </a:lnTo>
                    <a:lnTo>
                      <a:pt x="2036" y="1296"/>
                    </a:lnTo>
                    <a:lnTo>
                      <a:pt x="2034" y="1283"/>
                    </a:lnTo>
                    <a:lnTo>
                      <a:pt x="2035" y="1271"/>
                    </a:lnTo>
                    <a:lnTo>
                      <a:pt x="2037" y="1258"/>
                    </a:lnTo>
                    <a:lnTo>
                      <a:pt x="2044" y="1246"/>
                    </a:lnTo>
                    <a:lnTo>
                      <a:pt x="2056" y="1234"/>
                    </a:lnTo>
                    <a:lnTo>
                      <a:pt x="2070" y="1225"/>
                    </a:lnTo>
                    <a:lnTo>
                      <a:pt x="2086" y="1220"/>
                    </a:lnTo>
                    <a:lnTo>
                      <a:pt x="2094" y="1220"/>
                    </a:lnTo>
                    <a:lnTo>
                      <a:pt x="2107" y="1221"/>
                    </a:lnTo>
                    <a:lnTo>
                      <a:pt x="2119" y="1225"/>
                    </a:lnTo>
                    <a:lnTo>
                      <a:pt x="2129" y="1230"/>
                    </a:lnTo>
                    <a:lnTo>
                      <a:pt x="2133" y="1234"/>
                    </a:lnTo>
                    <a:lnTo>
                      <a:pt x="2133" y="1236"/>
                    </a:lnTo>
                    <a:lnTo>
                      <a:pt x="2134" y="1236"/>
                    </a:lnTo>
                    <a:lnTo>
                      <a:pt x="2142" y="1244"/>
                    </a:lnTo>
                    <a:lnTo>
                      <a:pt x="2149" y="1254"/>
                    </a:lnTo>
                    <a:lnTo>
                      <a:pt x="2151" y="1265"/>
                    </a:lnTo>
                    <a:lnTo>
                      <a:pt x="2154" y="1279"/>
                    </a:lnTo>
                    <a:lnTo>
                      <a:pt x="2153" y="1291"/>
                    </a:lnTo>
                    <a:lnTo>
                      <a:pt x="2176" y="1301"/>
                    </a:lnTo>
                    <a:lnTo>
                      <a:pt x="2180" y="1297"/>
                    </a:lnTo>
                    <a:lnTo>
                      <a:pt x="2191" y="1285"/>
                    </a:lnTo>
                    <a:lnTo>
                      <a:pt x="2202" y="1275"/>
                    </a:lnTo>
                    <a:lnTo>
                      <a:pt x="2217" y="1268"/>
                    </a:lnTo>
                    <a:lnTo>
                      <a:pt x="2233" y="1262"/>
                    </a:lnTo>
                    <a:lnTo>
                      <a:pt x="2247" y="1259"/>
                    </a:lnTo>
                    <a:lnTo>
                      <a:pt x="2257" y="1258"/>
                    </a:lnTo>
                    <a:lnTo>
                      <a:pt x="2267" y="1257"/>
                    </a:lnTo>
                    <a:lnTo>
                      <a:pt x="2288" y="1259"/>
                    </a:lnTo>
                    <a:lnTo>
                      <a:pt x="2308" y="1265"/>
                    </a:lnTo>
                    <a:lnTo>
                      <a:pt x="2311" y="1266"/>
                    </a:lnTo>
                    <a:lnTo>
                      <a:pt x="2312" y="1266"/>
                    </a:lnTo>
                    <a:lnTo>
                      <a:pt x="2312" y="1267"/>
                    </a:lnTo>
                    <a:lnTo>
                      <a:pt x="2314" y="1267"/>
                    </a:lnTo>
                    <a:lnTo>
                      <a:pt x="2352" y="1199"/>
                    </a:lnTo>
                    <a:lnTo>
                      <a:pt x="2345" y="1192"/>
                    </a:lnTo>
                    <a:lnTo>
                      <a:pt x="2342" y="1189"/>
                    </a:lnTo>
                    <a:lnTo>
                      <a:pt x="2336" y="1175"/>
                    </a:lnTo>
                    <a:lnTo>
                      <a:pt x="2333" y="1162"/>
                    </a:lnTo>
                    <a:lnTo>
                      <a:pt x="2333" y="1155"/>
                    </a:lnTo>
                    <a:lnTo>
                      <a:pt x="2335" y="1145"/>
                    </a:lnTo>
                    <a:lnTo>
                      <a:pt x="2337" y="1137"/>
                    </a:lnTo>
                    <a:lnTo>
                      <a:pt x="2340" y="1127"/>
                    </a:lnTo>
                    <a:lnTo>
                      <a:pt x="2342" y="1123"/>
                    </a:lnTo>
                    <a:lnTo>
                      <a:pt x="2278" y="1062"/>
                    </a:lnTo>
                    <a:lnTo>
                      <a:pt x="2277" y="1063"/>
                    </a:lnTo>
                    <a:lnTo>
                      <a:pt x="2274" y="1064"/>
                    </a:lnTo>
                    <a:lnTo>
                      <a:pt x="2273" y="1065"/>
                    </a:lnTo>
                    <a:lnTo>
                      <a:pt x="2270" y="1065"/>
                    </a:lnTo>
                    <a:lnTo>
                      <a:pt x="2260" y="1071"/>
                    </a:lnTo>
                    <a:lnTo>
                      <a:pt x="2246" y="1073"/>
                    </a:lnTo>
                    <a:lnTo>
                      <a:pt x="2243" y="1073"/>
                    </a:lnTo>
                    <a:lnTo>
                      <a:pt x="2240" y="1072"/>
                    </a:lnTo>
                    <a:lnTo>
                      <a:pt x="2235" y="1072"/>
                    </a:lnTo>
                    <a:lnTo>
                      <a:pt x="2225" y="1069"/>
                    </a:lnTo>
                    <a:lnTo>
                      <a:pt x="2213" y="1065"/>
                    </a:lnTo>
                    <a:lnTo>
                      <a:pt x="2205" y="1059"/>
                    </a:lnTo>
                    <a:lnTo>
                      <a:pt x="2201" y="1056"/>
                    </a:lnTo>
                    <a:lnTo>
                      <a:pt x="2197" y="1052"/>
                    </a:lnTo>
                    <a:lnTo>
                      <a:pt x="2195" y="1048"/>
                    </a:lnTo>
                    <a:lnTo>
                      <a:pt x="2193" y="1045"/>
                    </a:lnTo>
                    <a:lnTo>
                      <a:pt x="2191" y="1042"/>
                    </a:lnTo>
                    <a:lnTo>
                      <a:pt x="2189" y="1039"/>
                    </a:lnTo>
                    <a:lnTo>
                      <a:pt x="2185" y="1026"/>
                    </a:lnTo>
                    <a:lnTo>
                      <a:pt x="2184" y="1012"/>
                    </a:lnTo>
                    <a:lnTo>
                      <a:pt x="2031" y="957"/>
                    </a:lnTo>
                    <a:lnTo>
                      <a:pt x="2028" y="961"/>
                    </a:lnTo>
                    <a:lnTo>
                      <a:pt x="2023" y="966"/>
                    </a:lnTo>
                    <a:lnTo>
                      <a:pt x="2020" y="967"/>
                    </a:lnTo>
                    <a:lnTo>
                      <a:pt x="2009" y="976"/>
                    </a:lnTo>
                    <a:lnTo>
                      <a:pt x="1993" y="982"/>
                    </a:lnTo>
                    <a:lnTo>
                      <a:pt x="1992" y="982"/>
                    </a:lnTo>
                    <a:lnTo>
                      <a:pt x="1990" y="983"/>
                    </a:lnTo>
                    <a:lnTo>
                      <a:pt x="1971" y="983"/>
                    </a:lnTo>
                    <a:lnTo>
                      <a:pt x="1961" y="982"/>
                    </a:lnTo>
                    <a:lnTo>
                      <a:pt x="1955" y="979"/>
                    </a:lnTo>
                    <a:lnTo>
                      <a:pt x="1955" y="978"/>
                    </a:lnTo>
                    <a:lnTo>
                      <a:pt x="1950" y="976"/>
                    </a:lnTo>
                    <a:lnTo>
                      <a:pt x="1946" y="974"/>
                    </a:lnTo>
                    <a:lnTo>
                      <a:pt x="1943" y="971"/>
                    </a:lnTo>
                    <a:lnTo>
                      <a:pt x="1941" y="967"/>
                    </a:lnTo>
                    <a:lnTo>
                      <a:pt x="1938" y="967"/>
                    </a:lnTo>
                    <a:lnTo>
                      <a:pt x="1937" y="966"/>
                    </a:lnTo>
                    <a:lnTo>
                      <a:pt x="1935" y="963"/>
                    </a:lnTo>
                    <a:lnTo>
                      <a:pt x="1926" y="949"/>
                    </a:lnTo>
                    <a:lnTo>
                      <a:pt x="1921" y="933"/>
                    </a:lnTo>
                    <a:lnTo>
                      <a:pt x="1921" y="917"/>
                    </a:lnTo>
                    <a:lnTo>
                      <a:pt x="1924" y="903"/>
                    </a:lnTo>
                    <a:lnTo>
                      <a:pt x="1930" y="891"/>
                    </a:lnTo>
                    <a:lnTo>
                      <a:pt x="1934" y="886"/>
                    </a:lnTo>
                    <a:lnTo>
                      <a:pt x="1943" y="877"/>
                    </a:lnTo>
                    <a:lnTo>
                      <a:pt x="1948" y="873"/>
                    </a:lnTo>
                    <a:lnTo>
                      <a:pt x="1959" y="868"/>
                    </a:lnTo>
                    <a:lnTo>
                      <a:pt x="1963" y="866"/>
                    </a:lnTo>
                    <a:lnTo>
                      <a:pt x="1973" y="865"/>
                    </a:lnTo>
                    <a:lnTo>
                      <a:pt x="1982" y="864"/>
                    </a:lnTo>
                    <a:lnTo>
                      <a:pt x="1992" y="864"/>
                    </a:lnTo>
                    <a:lnTo>
                      <a:pt x="1997" y="865"/>
                    </a:lnTo>
                    <a:lnTo>
                      <a:pt x="1998" y="865"/>
                    </a:lnTo>
                    <a:lnTo>
                      <a:pt x="1998" y="866"/>
                    </a:lnTo>
                    <a:lnTo>
                      <a:pt x="1999" y="866"/>
                    </a:lnTo>
                    <a:lnTo>
                      <a:pt x="2009" y="869"/>
                    </a:lnTo>
                    <a:lnTo>
                      <a:pt x="2018" y="876"/>
                    </a:lnTo>
                    <a:lnTo>
                      <a:pt x="2028" y="886"/>
                    </a:lnTo>
                    <a:lnTo>
                      <a:pt x="2034" y="894"/>
                    </a:lnTo>
                    <a:lnTo>
                      <a:pt x="2035" y="897"/>
                    </a:lnTo>
                    <a:lnTo>
                      <a:pt x="2035" y="898"/>
                    </a:lnTo>
                    <a:lnTo>
                      <a:pt x="2036" y="899"/>
                    </a:lnTo>
                    <a:lnTo>
                      <a:pt x="2040" y="914"/>
                    </a:lnTo>
                    <a:lnTo>
                      <a:pt x="2040" y="928"/>
                    </a:lnTo>
                    <a:lnTo>
                      <a:pt x="2192" y="983"/>
                    </a:lnTo>
                    <a:lnTo>
                      <a:pt x="2195" y="979"/>
                    </a:lnTo>
                    <a:lnTo>
                      <a:pt x="2198" y="975"/>
                    </a:lnTo>
                    <a:lnTo>
                      <a:pt x="2201" y="971"/>
                    </a:lnTo>
                    <a:lnTo>
                      <a:pt x="2204" y="969"/>
                    </a:lnTo>
                    <a:lnTo>
                      <a:pt x="2214" y="961"/>
                    </a:lnTo>
                    <a:lnTo>
                      <a:pt x="2226" y="957"/>
                    </a:lnTo>
                    <a:lnTo>
                      <a:pt x="2231" y="955"/>
                    </a:lnTo>
                    <a:lnTo>
                      <a:pt x="2235" y="954"/>
                    </a:lnTo>
                    <a:lnTo>
                      <a:pt x="2252" y="954"/>
                    </a:lnTo>
                    <a:lnTo>
                      <a:pt x="2260" y="955"/>
                    </a:lnTo>
                    <a:lnTo>
                      <a:pt x="2324" y="842"/>
                    </a:lnTo>
                    <a:lnTo>
                      <a:pt x="2312" y="830"/>
                    </a:lnTo>
                    <a:lnTo>
                      <a:pt x="2305" y="815"/>
                    </a:lnTo>
                    <a:lnTo>
                      <a:pt x="2303" y="813"/>
                    </a:lnTo>
                    <a:lnTo>
                      <a:pt x="2301" y="810"/>
                    </a:lnTo>
                    <a:lnTo>
                      <a:pt x="2298" y="800"/>
                    </a:lnTo>
                    <a:lnTo>
                      <a:pt x="2294" y="788"/>
                    </a:lnTo>
                    <a:lnTo>
                      <a:pt x="2293" y="775"/>
                    </a:lnTo>
                    <a:lnTo>
                      <a:pt x="2294" y="764"/>
                    </a:lnTo>
                    <a:lnTo>
                      <a:pt x="2295" y="764"/>
                    </a:lnTo>
                    <a:lnTo>
                      <a:pt x="2298" y="751"/>
                    </a:lnTo>
                    <a:lnTo>
                      <a:pt x="2303" y="741"/>
                    </a:lnTo>
                    <a:lnTo>
                      <a:pt x="2303" y="738"/>
                    </a:lnTo>
                    <a:lnTo>
                      <a:pt x="2305" y="734"/>
                    </a:lnTo>
                    <a:lnTo>
                      <a:pt x="2307" y="732"/>
                    </a:lnTo>
                    <a:lnTo>
                      <a:pt x="2319" y="717"/>
                    </a:lnTo>
                    <a:lnTo>
                      <a:pt x="2333" y="707"/>
                    </a:lnTo>
                    <a:lnTo>
                      <a:pt x="2349" y="699"/>
                    </a:lnTo>
                    <a:lnTo>
                      <a:pt x="2367" y="695"/>
                    </a:lnTo>
                    <a:lnTo>
                      <a:pt x="2379" y="695"/>
                    </a:lnTo>
                    <a:lnTo>
                      <a:pt x="2386" y="470"/>
                    </a:lnTo>
                    <a:lnTo>
                      <a:pt x="2380" y="470"/>
                    </a:lnTo>
                    <a:lnTo>
                      <a:pt x="2374" y="468"/>
                    </a:lnTo>
                    <a:lnTo>
                      <a:pt x="2373" y="468"/>
                    </a:lnTo>
                    <a:lnTo>
                      <a:pt x="2371" y="467"/>
                    </a:lnTo>
                    <a:lnTo>
                      <a:pt x="2370" y="467"/>
                    </a:lnTo>
                    <a:lnTo>
                      <a:pt x="2350" y="462"/>
                    </a:lnTo>
                    <a:lnTo>
                      <a:pt x="2331" y="451"/>
                    </a:lnTo>
                    <a:lnTo>
                      <a:pt x="2312" y="440"/>
                    </a:lnTo>
                    <a:lnTo>
                      <a:pt x="2297" y="426"/>
                    </a:lnTo>
                    <a:lnTo>
                      <a:pt x="2282" y="408"/>
                    </a:lnTo>
                    <a:lnTo>
                      <a:pt x="2272" y="390"/>
                    </a:lnTo>
                    <a:lnTo>
                      <a:pt x="2270" y="387"/>
                    </a:lnTo>
                    <a:lnTo>
                      <a:pt x="2269" y="386"/>
                    </a:lnTo>
                    <a:lnTo>
                      <a:pt x="2260" y="370"/>
                    </a:lnTo>
                    <a:lnTo>
                      <a:pt x="2255" y="350"/>
                    </a:lnTo>
                    <a:lnTo>
                      <a:pt x="2251" y="332"/>
                    </a:lnTo>
                    <a:lnTo>
                      <a:pt x="2251" y="312"/>
                    </a:lnTo>
                    <a:lnTo>
                      <a:pt x="1904" y="252"/>
                    </a:lnTo>
                    <a:lnTo>
                      <a:pt x="1903" y="256"/>
                    </a:lnTo>
                    <a:lnTo>
                      <a:pt x="1900" y="261"/>
                    </a:lnTo>
                    <a:lnTo>
                      <a:pt x="1893" y="276"/>
                    </a:lnTo>
                    <a:lnTo>
                      <a:pt x="1886" y="288"/>
                    </a:lnTo>
                    <a:lnTo>
                      <a:pt x="1871" y="305"/>
                    </a:lnTo>
                    <a:lnTo>
                      <a:pt x="1855" y="318"/>
                    </a:lnTo>
                    <a:lnTo>
                      <a:pt x="1836" y="327"/>
                    </a:lnTo>
                    <a:lnTo>
                      <a:pt x="1834" y="328"/>
                    </a:lnTo>
                    <a:lnTo>
                      <a:pt x="1832" y="328"/>
                    </a:lnTo>
                    <a:lnTo>
                      <a:pt x="1831" y="330"/>
                    </a:lnTo>
                    <a:lnTo>
                      <a:pt x="1815" y="333"/>
                    </a:lnTo>
                    <a:lnTo>
                      <a:pt x="1797" y="335"/>
                    </a:lnTo>
                    <a:lnTo>
                      <a:pt x="1774" y="332"/>
                    </a:lnTo>
                    <a:lnTo>
                      <a:pt x="1759" y="328"/>
                    </a:lnTo>
                    <a:lnTo>
                      <a:pt x="1743" y="320"/>
                    </a:lnTo>
                    <a:lnTo>
                      <a:pt x="1742" y="320"/>
                    </a:lnTo>
                    <a:lnTo>
                      <a:pt x="1725" y="309"/>
                    </a:lnTo>
                    <a:lnTo>
                      <a:pt x="1709" y="293"/>
                    </a:lnTo>
                    <a:lnTo>
                      <a:pt x="1697" y="276"/>
                    </a:lnTo>
                    <a:lnTo>
                      <a:pt x="1689" y="254"/>
                    </a:lnTo>
                    <a:lnTo>
                      <a:pt x="1685" y="233"/>
                    </a:lnTo>
                    <a:lnTo>
                      <a:pt x="1685" y="208"/>
                    </a:lnTo>
                    <a:lnTo>
                      <a:pt x="1687" y="204"/>
                    </a:lnTo>
                    <a:lnTo>
                      <a:pt x="1688" y="201"/>
                    </a:lnTo>
                    <a:lnTo>
                      <a:pt x="1688" y="200"/>
                    </a:lnTo>
                    <a:lnTo>
                      <a:pt x="1632" y="179"/>
                    </a:lnTo>
                    <a:lnTo>
                      <a:pt x="1632" y="180"/>
                    </a:lnTo>
                    <a:lnTo>
                      <a:pt x="1630" y="180"/>
                    </a:lnTo>
                    <a:lnTo>
                      <a:pt x="1630" y="182"/>
                    </a:lnTo>
                    <a:lnTo>
                      <a:pt x="1618" y="192"/>
                    </a:lnTo>
                    <a:lnTo>
                      <a:pt x="1603" y="200"/>
                    </a:lnTo>
                    <a:lnTo>
                      <a:pt x="1590" y="202"/>
                    </a:lnTo>
                    <a:lnTo>
                      <a:pt x="1567" y="379"/>
                    </a:lnTo>
                    <a:lnTo>
                      <a:pt x="1571" y="381"/>
                    </a:lnTo>
                    <a:lnTo>
                      <a:pt x="1575" y="381"/>
                    </a:lnTo>
                    <a:lnTo>
                      <a:pt x="1578" y="382"/>
                    </a:lnTo>
                    <a:lnTo>
                      <a:pt x="1580" y="382"/>
                    </a:lnTo>
                    <a:lnTo>
                      <a:pt x="1595" y="388"/>
                    </a:lnTo>
                    <a:lnTo>
                      <a:pt x="1608" y="396"/>
                    </a:lnTo>
                    <a:lnTo>
                      <a:pt x="1620" y="408"/>
                    </a:lnTo>
                    <a:lnTo>
                      <a:pt x="1621" y="408"/>
                    </a:lnTo>
                    <a:lnTo>
                      <a:pt x="1621" y="409"/>
                    </a:lnTo>
                    <a:lnTo>
                      <a:pt x="1629" y="421"/>
                    </a:lnTo>
                    <a:lnTo>
                      <a:pt x="1635" y="436"/>
                    </a:lnTo>
                    <a:lnTo>
                      <a:pt x="1638" y="450"/>
                    </a:lnTo>
                    <a:lnTo>
                      <a:pt x="1639" y="455"/>
                    </a:lnTo>
                    <a:lnTo>
                      <a:pt x="1639" y="462"/>
                    </a:lnTo>
                    <a:lnTo>
                      <a:pt x="1756" y="476"/>
                    </a:lnTo>
                    <a:lnTo>
                      <a:pt x="1760" y="468"/>
                    </a:lnTo>
                    <a:lnTo>
                      <a:pt x="1765" y="459"/>
                    </a:lnTo>
                    <a:lnTo>
                      <a:pt x="1772" y="450"/>
                    </a:lnTo>
                    <a:lnTo>
                      <a:pt x="1789" y="434"/>
                    </a:lnTo>
                    <a:lnTo>
                      <a:pt x="1811" y="424"/>
                    </a:lnTo>
                    <a:lnTo>
                      <a:pt x="1812" y="424"/>
                    </a:lnTo>
                    <a:lnTo>
                      <a:pt x="1825" y="421"/>
                    </a:lnTo>
                    <a:lnTo>
                      <a:pt x="1832" y="421"/>
                    </a:lnTo>
                    <a:lnTo>
                      <a:pt x="1845" y="422"/>
                    </a:lnTo>
                    <a:lnTo>
                      <a:pt x="1857" y="424"/>
                    </a:lnTo>
                    <a:lnTo>
                      <a:pt x="1865" y="426"/>
                    </a:lnTo>
                    <a:lnTo>
                      <a:pt x="1871" y="429"/>
                    </a:lnTo>
                    <a:lnTo>
                      <a:pt x="1876" y="433"/>
                    </a:lnTo>
                    <a:lnTo>
                      <a:pt x="1878" y="434"/>
                    </a:lnTo>
                    <a:lnTo>
                      <a:pt x="1879" y="434"/>
                    </a:lnTo>
                    <a:lnTo>
                      <a:pt x="1892" y="443"/>
                    </a:lnTo>
                    <a:lnTo>
                      <a:pt x="1901" y="457"/>
                    </a:lnTo>
                    <a:lnTo>
                      <a:pt x="1909" y="470"/>
                    </a:lnTo>
                    <a:lnTo>
                      <a:pt x="1914" y="487"/>
                    </a:lnTo>
                    <a:lnTo>
                      <a:pt x="1916" y="502"/>
                    </a:lnTo>
                    <a:lnTo>
                      <a:pt x="1914" y="518"/>
                    </a:lnTo>
                    <a:lnTo>
                      <a:pt x="1914" y="521"/>
                    </a:lnTo>
                    <a:lnTo>
                      <a:pt x="1913" y="522"/>
                    </a:lnTo>
                    <a:lnTo>
                      <a:pt x="1912" y="525"/>
                    </a:lnTo>
                    <a:lnTo>
                      <a:pt x="1909" y="538"/>
                    </a:lnTo>
                    <a:lnTo>
                      <a:pt x="1901" y="551"/>
                    </a:lnTo>
                    <a:lnTo>
                      <a:pt x="1891" y="561"/>
                    </a:lnTo>
                    <a:lnTo>
                      <a:pt x="1889" y="564"/>
                    </a:lnTo>
                    <a:lnTo>
                      <a:pt x="1887" y="567"/>
                    </a:lnTo>
                    <a:lnTo>
                      <a:pt x="1879" y="572"/>
                    </a:lnTo>
                    <a:lnTo>
                      <a:pt x="1867" y="578"/>
                    </a:lnTo>
                    <a:lnTo>
                      <a:pt x="1855" y="584"/>
                    </a:lnTo>
                    <a:lnTo>
                      <a:pt x="1846" y="585"/>
                    </a:lnTo>
                    <a:lnTo>
                      <a:pt x="1845" y="585"/>
                    </a:lnTo>
                    <a:lnTo>
                      <a:pt x="1841" y="586"/>
                    </a:lnTo>
                    <a:lnTo>
                      <a:pt x="1834" y="586"/>
                    </a:lnTo>
                    <a:lnTo>
                      <a:pt x="1827" y="585"/>
                    </a:lnTo>
                    <a:lnTo>
                      <a:pt x="1820" y="584"/>
                    </a:lnTo>
                    <a:lnTo>
                      <a:pt x="1814" y="584"/>
                    </a:lnTo>
                    <a:lnTo>
                      <a:pt x="1810" y="582"/>
                    </a:lnTo>
                    <a:lnTo>
                      <a:pt x="1789" y="572"/>
                    </a:lnTo>
                    <a:lnTo>
                      <a:pt x="1772" y="557"/>
                    </a:lnTo>
                    <a:lnTo>
                      <a:pt x="1759" y="538"/>
                    </a:lnTo>
                    <a:lnTo>
                      <a:pt x="1759" y="535"/>
                    </a:lnTo>
                    <a:lnTo>
                      <a:pt x="1753" y="521"/>
                    </a:lnTo>
                    <a:lnTo>
                      <a:pt x="1752" y="506"/>
                    </a:lnTo>
                    <a:lnTo>
                      <a:pt x="1634" y="491"/>
                    </a:lnTo>
                    <a:lnTo>
                      <a:pt x="1626" y="505"/>
                    </a:lnTo>
                    <a:lnTo>
                      <a:pt x="1617" y="517"/>
                    </a:lnTo>
                    <a:lnTo>
                      <a:pt x="1604" y="527"/>
                    </a:lnTo>
                    <a:lnTo>
                      <a:pt x="1591" y="535"/>
                    </a:lnTo>
                    <a:lnTo>
                      <a:pt x="1574" y="540"/>
                    </a:lnTo>
                    <a:lnTo>
                      <a:pt x="1567" y="540"/>
                    </a:lnTo>
                    <a:lnTo>
                      <a:pt x="1560" y="543"/>
                    </a:lnTo>
                    <a:lnTo>
                      <a:pt x="1554" y="543"/>
                    </a:lnTo>
                    <a:lnTo>
                      <a:pt x="1540" y="542"/>
                    </a:lnTo>
                    <a:lnTo>
                      <a:pt x="1526" y="536"/>
                    </a:lnTo>
                    <a:lnTo>
                      <a:pt x="1524" y="535"/>
                    </a:lnTo>
                    <a:lnTo>
                      <a:pt x="1522" y="535"/>
                    </a:lnTo>
                    <a:lnTo>
                      <a:pt x="1520" y="534"/>
                    </a:lnTo>
                    <a:lnTo>
                      <a:pt x="1511" y="529"/>
                    </a:lnTo>
                    <a:lnTo>
                      <a:pt x="1501" y="521"/>
                    </a:lnTo>
                    <a:lnTo>
                      <a:pt x="1491" y="512"/>
                    </a:lnTo>
                    <a:lnTo>
                      <a:pt x="1486" y="504"/>
                    </a:lnTo>
                    <a:lnTo>
                      <a:pt x="1486" y="502"/>
                    </a:lnTo>
                    <a:lnTo>
                      <a:pt x="1480" y="491"/>
                    </a:lnTo>
                    <a:lnTo>
                      <a:pt x="1477" y="480"/>
                    </a:lnTo>
                    <a:lnTo>
                      <a:pt x="1476" y="477"/>
                    </a:lnTo>
                    <a:lnTo>
                      <a:pt x="1476" y="476"/>
                    </a:lnTo>
                    <a:lnTo>
                      <a:pt x="1474" y="474"/>
                    </a:lnTo>
                    <a:lnTo>
                      <a:pt x="1474" y="447"/>
                    </a:lnTo>
                    <a:lnTo>
                      <a:pt x="1481" y="426"/>
                    </a:lnTo>
                    <a:lnTo>
                      <a:pt x="1494" y="408"/>
                    </a:lnTo>
                    <a:lnTo>
                      <a:pt x="1503" y="399"/>
                    </a:lnTo>
                    <a:lnTo>
                      <a:pt x="1514" y="391"/>
                    </a:lnTo>
                    <a:lnTo>
                      <a:pt x="1524" y="386"/>
                    </a:lnTo>
                    <a:lnTo>
                      <a:pt x="1528" y="383"/>
                    </a:lnTo>
                    <a:lnTo>
                      <a:pt x="1533" y="382"/>
                    </a:lnTo>
                    <a:lnTo>
                      <a:pt x="1537" y="381"/>
                    </a:lnTo>
                    <a:lnTo>
                      <a:pt x="1560" y="196"/>
                    </a:lnTo>
                    <a:lnTo>
                      <a:pt x="1554" y="193"/>
                    </a:lnTo>
                    <a:lnTo>
                      <a:pt x="1549" y="189"/>
                    </a:lnTo>
                    <a:lnTo>
                      <a:pt x="1544" y="184"/>
                    </a:lnTo>
                    <a:lnTo>
                      <a:pt x="1540" y="179"/>
                    </a:lnTo>
                    <a:lnTo>
                      <a:pt x="1537" y="178"/>
                    </a:lnTo>
                    <a:lnTo>
                      <a:pt x="1536" y="176"/>
                    </a:lnTo>
                    <a:lnTo>
                      <a:pt x="1532" y="167"/>
                    </a:lnTo>
                    <a:lnTo>
                      <a:pt x="1528" y="155"/>
                    </a:lnTo>
                    <a:lnTo>
                      <a:pt x="1527" y="145"/>
                    </a:lnTo>
                    <a:lnTo>
                      <a:pt x="1527" y="136"/>
                    </a:lnTo>
                    <a:lnTo>
                      <a:pt x="1529" y="128"/>
                    </a:lnTo>
                    <a:lnTo>
                      <a:pt x="1529" y="123"/>
                    </a:lnTo>
                    <a:lnTo>
                      <a:pt x="1531" y="120"/>
                    </a:lnTo>
                    <a:lnTo>
                      <a:pt x="1540" y="106"/>
                    </a:lnTo>
                    <a:lnTo>
                      <a:pt x="1552" y="95"/>
                    </a:lnTo>
                    <a:lnTo>
                      <a:pt x="1566" y="89"/>
                    </a:lnTo>
                    <a:lnTo>
                      <a:pt x="1567" y="87"/>
                    </a:lnTo>
                    <a:lnTo>
                      <a:pt x="1573" y="86"/>
                    </a:lnTo>
                    <a:lnTo>
                      <a:pt x="1592" y="86"/>
                    </a:lnTo>
                    <a:lnTo>
                      <a:pt x="1604" y="89"/>
                    </a:lnTo>
                    <a:lnTo>
                      <a:pt x="1616" y="94"/>
                    </a:lnTo>
                    <a:lnTo>
                      <a:pt x="1621" y="98"/>
                    </a:lnTo>
                    <a:lnTo>
                      <a:pt x="1625" y="100"/>
                    </a:lnTo>
                    <a:lnTo>
                      <a:pt x="1628" y="104"/>
                    </a:lnTo>
                    <a:lnTo>
                      <a:pt x="1637" y="117"/>
                    </a:lnTo>
                    <a:lnTo>
                      <a:pt x="1643" y="133"/>
                    </a:lnTo>
                    <a:lnTo>
                      <a:pt x="1643" y="136"/>
                    </a:lnTo>
                    <a:lnTo>
                      <a:pt x="1645" y="140"/>
                    </a:lnTo>
                    <a:lnTo>
                      <a:pt x="1645" y="147"/>
                    </a:lnTo>
                    <a:lnTo>
                      <a:pt x="1643" y="151"/>
                    </a:lnTo>
                    <a:lnTo>
                      <a:pt x="1697" y="171"/>
                    </a:lnTo>
                    <a:lnTo>
                      <a:pt x="1704" y="159"/>
                    </a:lnTo>
                    <a:lnTo>
                      <a:pt x="1713" y="150"/>
                    </a:lnTo>
                    <a:lnTo>
                      <a:pt x="1718" y="142"/>
                    </a:lnTo>
                    <a:lnTo>
                      <a:pt x="1725" y="136"/>
                    </a:lnTo>
                    <a:lnTo>
                      <a:pt x="1745" y="123"/>
                    </a:lnTo>
                    <a:lnTo>
                      <a:pt x="1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"/>
              <p:cNvSpPr>
                <a:spLocks noEditPoints="1"/>
              </p:cNvSpPr>
              <p:nvPr/>
            </p:nvSpPr>
            <p:spPr bwMode="auto">
              <a:xfrm>
                <a:off x="3263901" y="1588"/>
                <a:ext cx="5267325" cy="2465388"/>
              </a:xfrm>
              <a:custGeom>
                <a:avLst/>
                <a:gdLst/>
                <a:ahLst/>
                <a:cxnLst>
                  <a:cxn ang="0">
                    <a:pos x="1299" y="1471"/>
                  </a:cxn>
                  <a:cxn ang="0">
                    <a:pos x="1224" y="1551"/>
                  </a:cxn>
                  <a:cxn ang="0">
                    <a:pos x="2710" y="1133"/>
                  </a:cxn>
                  <a:cxn ang="0">
                    <a:pos x="2711" y="1256"/>
                  </a:cxn>
                  <a:cxn ang="0">
                    <a:pos x="2647" y="1364"/>
                  </a:cxn>
                  <a:cxn ang="0">
                    <a:pos x="2613" y="1405"/>
                  </a:cxn>
                  <a:cxn ang="0">
                    <a:pos x="2525" y="1255"/>
                  </a:cxn>
                  <a:cxn ang="0">
                    <a:pos x="2696" y="1134"/>
                  </a:cxn>
                  <a:cxn ang="0">
                    <a:pos x="967" y="1204"/>
                  </a:cxn>
                  <a:cxn ang="0">
                    <a:pos x="988" y="1409"/>
                  </a:cxn>
                  <a:cxn ang="0">
                    <a:pos x="852" y="1358"/>
                  </a:cxn>
                  <a:cxn ang="0">
                    <a:pos x="819" y="1251"/>
                  </a:cxn>
                  <a:cxn ang="0">
                    <a:pos x="908" y="1129"/>
                  </a:cxn>
                  <a:cxn ang="0">
                    <a:pos x="1060" y="904"/>
                  </a:cxn>
                  <a:cxn ang="0">
                    <a:pos x="1001" y="684"/>
                  </a:cxn>
                  <a:cxn ang="0">
                    <a:pos x="508" y="49"/>
                  </a:cxn>
                  <a:cxn ang="0">
                    <a:pos x="761" y="313"/>
                  </a:cxn>
                  <a:cxn ang="0">
                    <a:pos x="992" y="97"/>
                  </a:cxn>
                  <a:cxn ang="0">
                    <a:pos x="962" y="271"/>
                  </a:cxn>
                  <a:cxn ang="0">
                    <a:pos x="745" y="554"/>
                  </a:cxn>
                  <a:cxn ang="0">
                    <a:pos x="821" y="736"/>
                  </a:cxn>
                  <a:cxn ang="0">
                    <a:pos x="628" y="736"/>
                  </a:cxn>
                  <a:cxn ang="0">
                    <a:pos x="476" y="1065"/>
                  </a:cxn>
                  <a:cxn ang="0">
                    <a:pos x="493" y="1182"/>
                  </a:cxn>
                  <a:cxn ang="0">
                    <a:pos x="332" y="1437"/>
                  </a:cxn>
                  <a:cxn ang="0">
                    <a:pos x="21" y="1416"/>
                  </a:cxn>
                  <a:cxn ang="0">
                    <a:pos x="97" y="1275"/>
                  </a:cxn>
                  <a:cxn ang="0">
                    <a:pos x="336" y="1362"/>
                  </a:cxn>
                  <a:cxn ang="0">
                    <a:pos x="394" y="1120"/>
                  </a:cxn>
                  <a:cxn ang="0">
                    <a:pos x="366" y="880"/>
                  </a:cxn>
                  <a:cxn ang="0">
                    <a:pos x="165" y="825"/>
                  </a:cxn>
                  <a:cxn ang="0">
                    <a:pos x="173" y="668"/>
                  </a:cxn>
                  <a:cxn ang="0">
                    <a:pos x="378" y="820"/>
                  </a:cxn>
                  <a:cxn ang="0">
                    <a:pos x="616" y="624"/>
                  </a:cxn>
                  <a:cxn ang="0">
                    <a:pos x="711" y="468"/>
                  </a:cxn>
                  <a:cxn ang="0">
                    <a:pos x="685" y="339"/>
                  </a:cxn>
                  <a:cxn ang="0">
                    <a:pos x="362" y="296"/>
                  </a:cxn>
                  <a:cxn ang="0">
                    <a:pos x="263" y="510"/>
                  </a:cxn>
                  <a:cxn ang="0">
                    <a:pos x="162" y="332"/>
                  </a:cxn>
                  <a:cxn ang="0">
                    <a:pos x="391" y="163"/>
                  </a:cxn>
                  <a:cxn ang="0">
                    <a:pos x="2698" y="2"/>
                  </a:cxn>
                  <a:cxn ang="0">
                    <a:pos x="2829" y="102"/>
                  </a:cxn>
                  <a:cxn ang="0">
                    <a:pos x="2975" y="177"/>
                  </a:cxn>
                  <a:cxn ang="0">
                    <a:pos x="2878" y="423"/>
                  </a:cxn>
                  <a:cxn ang="0">
                    <a:pos x="3047" y="587"/>
                  </a:cxn>
                  <a:cxn ang="0">
                    <a:pos x="3222" y="656"/>
                  </a:cxn>
                  <a:cxn ang="0">
                    <a:pos x="3295" y="791"/>
                  </a:cxn>
                  <a:cxn ang="0">
                    <a:pos x="3162" y="774"/>
                  </a:cxn>
                  <a:cxn ang="0">
                    <a:pos x="3007" y="717"/>
                  </a:cxn>
                  <a:cxn ang="0">
                    <a:pos x="2884" y="1055"/>
                  </a:cxn>
                  <a:cxn ang="0">
                    <a:pos x="2793" y="958"/>
                  </a:cxn>
                  <a:cxn ang="0">
                    <a:pos x="2951" y="663"/>
                  </a:cxn>
                  <a:cxn ang="0">
                    <a:pos x="2777" y="679"/>
                  </a:cxn>
                  <a:cxn ang="0">
                    <a:pos x="2734" y="793"/>
                  </a:cxn>
                  <a:cxn ang="0">
                    <a:pos x="2757" y="601"/>
                  </a:cxn>
                  <a:cxn ang="0">
                    <a:pos x="2616" y="413"/>
                  </a:cxn>
                  <a:cxn ang="0">
                    <a:pos x="2508" y="349"/>
                  </a:cxn>
                  <a:cxn ang="0">
                    <a:pos x="2609" y="320"/>
                  </a:cxn>
                  <a:cxn ang="0">
                    <a:pos x="2778" y="393"/>
                  </a:cxn>
                  <a:cxn ang="0">
                    <a:pos x="2727" y="110"/>
                  </a:cxn>
                  <a:cxn ang="0">
                    <a:pos x="2628" y="44"/>
                  </a:cxn>
                </a:cxnLst>
                <a:rect l="0" t="0" r="r" b="b"/>
                <a:pathLst>
                  <a:path w="3318" h="1553">
                    <a:moveTo>
                      <a:pt x="1068" y="1440"/>
                    </a:moveTo>
                    <a:lnTo>
                      <a:pt x="1094" y="1440"/>
                    </a:lnTo>
                    <a:lnTo>
                      <a:pt x="1100" y="1450"/>
                    </a:lnTo>
                    <a:lnTo>
                      <a:pt x="1104" y="1460"/>
                    </a:lnTo>
                    <a:lnTo>
                      <a:pt x="1186" y="1470"/>
                    </a:lnTo>
                    <a:lnTo>
                      <a:pt x="1189" y="1464"/>
                    </a:lnTo>
                    <a:lnTo>
                      <a:pt x="1190" y="1460"/>
                    </a:lnTo>
                    <a:lnTo>
                      <a:pt x="1193" y="1455"/>
                    </a:lnTo>
                    <a:lnTo>
                      <a:pt x="1204" y="1443"/>
                    </a:lnTo>
                    <a:lnTo>
                      <a:pt x="1208" y="1442"/>
                    </a:lnTo>
                    <a:lnTo>
                      <a:pt x="1211" y="1440"/>
                    </a:lnTo>
                    <a:lnTo>
                      <a:pt x="1272" y="1440"/>
                    </a:lnTo>
                    <a:lnTo>
                      <a:pt x="1274" y="1441"/>
                    </a:lnTo>
                    <a:lnTo>
                      <a:pt x="1276" y="1442"/>
                    </a:lnTo>
                    <a:lnTo>
                      <a:pt x="1287" y="1451"/>
                    </a:lnTo>
                    <a:lnTo>
                      <a:pt x="1293" y="1460"/>
                    </a:lnTo>
                    <a:lnTo>
                      <a:pt x="1299" y="1471"/>
                    </a:lnTo>
                    <a:lnTo>
                      <a:pt x="1299" y="1476"/>
                    </a:lnTo>
                    <a:lnTo>
                      <a:pt x="1301" y="1485"/>
                    </a:lnTo>
                    <a:lnTo>
                      <a:pt x="1303" y="1496"/>
                    </a:lnTo>
                    <a:lnTo>
                      <a:pt x="1300" y="1508"/>
                    </a:lnTo>
                    <a:lnTo>
                      <a:pt x="1299" y="1509"/>
                    </a:lnTo>
                    <a:lnTo>
                      <a:pt x="1299" y="1512"/>
                    </a:lnTo>
                    <a:lnTo>
                      <a:pt x="1295" y="1521"/>
                    </a:lnTo>
                    <a:lnTo>
                      <a:pt x="1287" y="1532"/>
                    </a:lnTo>
                    <a:lnTo>
                      <a:pt x="1280" y="1539"/>
                    </a:lnTo>
                    <a:lnTo>
                      <a:pt x="1279" y="1539"/>
                    </a:lnTo>
                    <a:lnTo>
                      <a:pt x="1275" y="1543"/>
                    </a:lnTo>
                    <a:lnTo>
                      <a:pt x="1271" y="1546"/>
                    </a:lnTo>
                    <a:lnTo>
                      <a:pt x="1263" y="1548"/>
                    </a:lnTo>
                    <a:lnTo>
                      <a:pt x="1261" y="1550"/>
                    </a:lnTo>
                    <a:lnTo>
                      <a:pt x="1257" y="1551"/>
                    </a:lnTo>
                    <a:lnTo>
                      <a:pt x="1241" y="1553"/>
                    </a:lnTo>
                    <a:lnTo>
                      <a:pt x="1224" y="1551"/>
                    </a:lnTo>
                    <a:lnTo>
                      <a:pt x="1208" y="1543"/>
                    </a:lnTo>
                    <a:lnTo>
                      <a:pt x="1207" y="1542"/>
                    </a:lnTo>
                    <a:lnTo>
                      <a:pt x="1202" y="1538"/>
                    </a:lnTo>
                    <a:lnTo>
                      <a:pt x="1197" y="1532"/>
                    </a:lnTo>
                    <a:lnTo>
                      <a:pt x="1193" y="1527"/>
                    </a:lnTo>
                    <a:lnTo>
                      <a:pt x="1190" y="1523"/>
                    </a:lnTo>
                    <a:lnTo>
                      <a:pt x="1185" y="1512"/>
                    </a:lnTo>
                    <a:lnTo>
                      <a:pt x="1182" y="1500"/>
                    </a:lnTo>
                    <a:lnTo>
                      <a:pt x="1105" y="1491"/>
                    </a:lnTo>
                    <a:lnTo>
                      <a:pt x="1102" y="1505"/>
                    </a:lnTo>
                    <a:lnTo>
                      <a:pt x="1096" y="1521"/>
                    </a:lnTo>
                    <a:lnTo>
                      <a:pt x="1087" y="1532"/>
                    </a:lnTo>
                    <a:lnTo>
                      <a:pt x="1075" y="1544"/>
                    </a:lnTo>
                    <a:lnTo>
                      <a:pt x="1068" y="1550"/>
                    </a:lnTo>
                    <a:lnTo>
                      <a:pt x="1068" y="1440"/>
                    </a:lnTo>
                    <a:close/>
                    <a:moveTo>
                      <a:pt x="2701" y="1133"/>
                    </a:moveTo>
                    <a:lnTo>
                      <a:pt x="2710" y="1133"/>
                    </a:lnTo>
                    <a:lnTo>
                      <a:pt x="2727" y="1136"/>
                    </a:lnTo>
                    <a:lnTo>
                      <a:pt x="2743" y="1144"/>
                    </a:lnTo>
                    <a:lnTo>
                      <a:pt x="2748" y="1147"/>
                    </a:lnTo>
                    <a:lnTo>
                      <a:pt x="2755" y="1153"/>
                    </a:lnTo>
                    <a:lnTo>
                      <a:pt x="2762" y="1163"/>
                    </a:lnTo>
                    <a:lnTo>
                      <a:pt x="2768" y="1175"/>
                    </a:lnTo>
                    <a:lnTo>
                      <a:pt x="2770" y="1188"/>
                    </a:lnTo>
                    <a:lnTo>
                      <a:pt x="2770" y="1205"/>
                    </a:lnTo>
                    <a:lnTo>
                      <a:pt x="2765" y="1222"/>
                    </a:lnTo>
                    <a:lnTo>
                      <a:pt x="2756" y="1237"/>
                    </a:lnTo>
                    <a:lnTo>
                      <a:pt x="2755" y="1237"/>
                    </a:lnTo>
                    <a:lnTo>
                      <a:pt x="2755" y="1238"/>
                    </a:lnTo>
                    <a:lnTo>
                      <a:pt x="2741" y="1247"/>
                    </a:lnTo>
                    <a:lnTo>
                      <a:pt x="2726" y="1254"/>
                    </a:lnTo>
                    <a:lnTo>
                      <a:pt x="2721" y="1255"/>
                    </a:lnTo>
                    <a:lnTo>
                      <a:pt x="2714" y="1256"/>
                    </a:lnTo>
                    <a:lnTo>
                      <a:pt x="2711" y="1256"/>
                    </a:lnTo>
                    <a:lnTo>
                      <a:pt x="2709" y="1255"/>
                    </a:lnTo>
                    <a:lnTo>
                      <a:pt x="2707" y="1255"/>
                    </a:lnTo>
                    <a:lnTo>
                      <a:pt x="2690" y="1252"/>
                    </a:lnTo>
                    <a:lnTo>
                      <a:pt x="2672" y="1243"/>
                    </a:lnTo>
                    <a:lnTo>
                      <a:pt x="2668" y="1239"/>
                    </a:lnTo>
                    <a:lnTo>
                      <a:pt x="2591" y="1295"/>
                    </a:lnTo>
                    <a:lnTo>
                      <a:pt x="2594" y="1301"/>
                    </a:lnTo>
                    <a:lnTo>
                      <a:pt x="2596" y="1307"/>
                    </a:lnTo>
                    <a:lnTo>
                      <a:pt x="2597" y="1312"/>
                    </a:lnTo>
                    <a:lnTo>
                      <a:pt x="2600" y="1320"/>
                    </a:lnTo>
                    <a:lnTo>
                      <a:pt x="2601" y="1332"/>
                    </a:lnTo>
                    <a:lnTo>
                      <a:pt x="2601" y="1347"/>
                    </a:lnTo>
                    <a:lnTo>
                      <a:pt x="2599" y="1360"/>
                    </a:lnTo>
                    <a:lnTo>
                      <a:pt x="2630" y="1375"/>
                    </a:lnTo>
                    <a:lnTo>
                      <a:pt x="2634" y="1371"/>
                    </a:lnTo>
                    <a:lnTo>
                      <a:pt x="2645" y="1366"/>
                    </a:lnTo>
                    <a:lnTo>
                      <a:pt x="2647" y="1364"/>
                    </a:lnTo>
                    <a:lnTo>
                      <a:pt x="2648" y="1364"/>
                    </a:lnTo>
                    <a:lnTo>
                      <a:pt x="2651" y="1362"/>
                    </a:lnTo>
                    <a:lnTo>
                      <a:pt x="2663" y="1358"/>
                    </a:lnTo>
                    <a:lnTo>
                      <a:pt x="2673" y="1357"/>
                    </a:lnTo>
                    <a:lnTo>
                      <a:pt x="2688" y="1358"/>
                    </a:lnTo>
                    <a:lnTo>
                      <a:pt x="2702" y="1365"/>
                    </a:lnTo>
                    <a:lnTo>
                      <a:pt x="2713" y="1373"/>
                    </a:lnTo>
                    <a:lnTo>
                      <a:pt x="2722" y="1382"/>
                    </a:lnTo>
                    <a:lnTo>
                      <a:pt x="2728" y="1392"/>
                    </a:lnTo>
                    <a:lnTo>
                      <a:pt x="2732" y="1405"/>
                    </a:lnTo>
                    <a:lnTo>
                      <a:pt x="2734" y="1411"/>
                    </a:lnTo>
                    <a:lnTo>
                      <a:pt x="2734" y="1421"/>
                    </a:lnTo>
                    <a:lnTo>
                      <a:pt x="2731" y="1440"/>
                    </a:lnTo>
                    <a:lnTo>
                      <a:pt x="2616" y="1440"/>
                    </a:lnTo>
                    <a:lnTo>
                      <a:pt x="2612" y="1425"/>
                    </a:lnTo>
                    <a:lnTo>
                      <a:pt x="2613" y="1411"/>
                    </a:lnTo>
                    <a:lnTo>
                      <a:pt x="2613" y="1405"/>
                    </a:lnTo>
                    <a:lnTo>
                      <a:pt x="2614" y="1404"/>
                    </a:lnTo>
                    <a:lnTo>
                      <a:pt x="2614" y="1402"/>
                    </a:lnTo>
                    <a:lnTo>
                      <a:pt x="2586" y="1386"/>
                    </a:lnTo>
                    <a:lnTo>
                      <a:pt x="2584" y="1387"/>
                    </a:lnTo>
                    <a:lnTo>
                      <a:pt x="2583" y="1390"/>
                    </a:lnTo>
                    <a:lnTo>
                      <a:pt x="2578" y="1395"/>
                    </a:lnTo>
                    <a:lnTo>
                      <a:pt x="2561" y="1409"/>
                    </a:lnTo>
                    <a:lnTo>
                      <a:pt x="2541" y="1417"/>
                    </a:lnTo>
                    <a:lnTo>
                      <a:pt x="2519" y="1420"/>
                    </a:lnTo>
                    <a:lnTo>
                      <a:pt x="2516" y="1420"/>
                    </a:lnTo>
                    <a:lnTo>
                      <a:pt x="2506" y="1419"/>
                    </a:lnTo>
                    <a:lnTo>
                      <a:pt x="2495" y="1416"/>
                    </a:lnTo>
                    <a:lnTo>
                      <a:pt x="2495" y="1257"/>
                    </a:lnTo>
                    <a:lnTo>
                      <a:pt x="2507" y="1255"/>
                    </a:lnTo>
                    <a:lnTo>
                      <a:pt x="2518" y="1254"/>
                    </a:lnTo>
                    <a:lnTo>
                      <a:pt x="2521" y="1254"/>
                    </a:lnTo>
                    <a:lnTo>
                      <a:pt x="2525" y="1255"/>
                    </a:lnTo>
                    <a:lnTo>
                      <a:pt x="2542" y="1257"/>
                    </a:lnTo>
                    <a:lnTo>
                      <a:pt x="2557" y="1263"/>
                    </a:lnTo>
                    <a:lnTo>
                      <a:pt x="2570" y="1272"/>
                    </a:lnTo>
                    <a:lnTo>
                      <a:pt x="2571" y="1273"/>
                    </a:lnTo>
                    <a:lnTo>
                      <a:pt x="2652" y="1213"/>
                    </a:lnTo>
                    <a:lnTo>
                      <a:pt x="2652" y="1210"/>
                    </a:lnTo>
                    <a:lnTo>
                      <a:pt x="2650" y="1201"/>
                    </a:lnTo>
                    <a:lnTo>
                      <a:pt x="2650" y="1189"/>
                    </a:lnTo>
                    <a:lnTo>
                      <a:pt x="2651" y="1179"/>
                    </a:lnTo>
                    <a:lnTo>
                      <a:pt x="2652" y="1176"/>
                    </a:lnTo>
                    <a:lnTo>
                      <a:pt x="2652" y="1174"/>
                    </a:lnTo>
                    <a:lnTo>
                      <a:pt x="2655" y="1167"/>
                    </a:lnTo>
                    <a:lnTo>
                      <a:pt x="2666" y="1151"/>
                    </a:lnTo>
                    <a:lnTo>
                      <a:pt x="2672" y="1146"/>
                    </a:lnTo>
                    <a:lnTo>
                      <a:pt x="2680" y="1141"/>
                    </a:lnTo>
                    <a:lnTo>
                      <a:pt x="2688" y="1138"/>
                    </a:lnTo>
                    <a:lnTo>
                      <a:pt x="2696" y="1134"/>
                    </a:lnTo>
                    <a:lnTo>
                      <a:pt x="2701" y="1133"/>
                    </a:lnTo>
                    <a:close/>
                    <a:moveTo>
                      <a:pt x="960" y="1086"/>
                    </a:moveTo>
                    <a:lnTo>
                      <a:pt x="963" y="1086"/>
                    </a:lnTo>
                    <a:lnTo>
                      <a:pt x="979" y="1089"/>
                    </a:lnTo>
                    <a:lnTo>
                      <a:pt x="994" y="1094"/>
                    </a:lnTo>
                    <a:lnTo>
                      <a:pt x="1005" y="1104"/>
                    </a:lnTo>
                    <a:lnTo>
                      <a:pt x="1015" y="1115"/>
                    </a:lnTo>
                    <a:lnTo>
                      <a:pt x="1020" y="1127"/>
                    </a:lnTo>
                    <a:lnTo>
                      <a:pt x="1022" y="1138"/>
                    </a:lnTo>
                    <a:lnTo>
                      <a:pt x="1022" y="1151"/>
                    </a:lnTo>
                    <a:lnTo>
                      <a:pt x="1018" y="1167"/>
                    </a:lnTo>
                    <a:lnTo>
                      <a:pt x="1011" y="1182"/>
                    </a:lnTo>
                    <a:lnTo>
                      <a:pt x="999" y="1193"/>
                    </a:lnTo>
                    <a:lnTo>
                      <a:pt x="997" y="1193"/>
                    </a:lnTo>
                    <a:lnTo>
                      <a:pt x="996" y="1195"/>
                    </a:lnTo>
                    <a:lnTo>
                      <a:pt x="982" y="1201"/>
                    </a:lnTo>
                    <a:lnTo>
                      <a:pt x="967" y="1204"/>
                    </a:lnTo>
                    <a:lnTo>
                      <a:pt x="957" y="1204"/>
                    </a:lnTo>
                    <a:lnTo>
                      <a:pt x="952" y="1202"/>
                    </a:lnTo>
                    <a:lnTo>
                      <a:pt x="950" y="1202"/>
                    </a:lnTo>
                    <a:lnTo>
                      <a:pt x="945" y="1200"/>
                    </a:lnTo>
                    <a:lnTo>
                      <a:pt x="940" y="1199"/>
                    </a:lnTo>
                    <a:lnTo>
                      <a:pt x="894" y="1260"/>
                    </a:lnTo>
                    <a:lnTo>
                      <a:pt x="903" y="1271"/>
                    </a:lnTo>
                    <a:lnTo>
                      <a:pt x="908" y="1285"/>
                    </a:lnTo>
                    <a:lnTo>
                      <a:pt x="908" y="1286"/>
                    </a:lnTo>
                    <a:lnTo>
                      <a:pt x="910" y="1289"/>
                    </a:lnTo>
                    <a:lnTo>
                      <a:pt x="911" y="1299"/>
                    </a:lnTo>
                    <a:lnTo>
                      <a:pt x="910" y="1311"/>
                    </a:lnTo>
                    <a:lnTo>
                      <a:pt x="907" y="1322"/>
                    </a:lnTo>
                    <a:lnTo>
                      <a:pt x="906" y="1322"/>
                    </a:lnTo>
                    <a:lnTo>
                      <a:pt x="906" y="1324"/>
                    </a:lnTo>
                    <a:lnTo>
                      <a:pt x="987" y="1411"/>
                    </a:lnTo>
                    <a:lnTo>
                      <a:pt x="988" y="1409"/>
                    </a:lnTo>
                    <a:lnTo>
                      <a:pt x="991" y="1409"/>
                    </a:lnTo>
                    <a:lnTo>
                      <a:pt x="1005" y="1403"/>
                    </a:lnTo>
                    <a:lnTo>
                      <a:pt x="1021" y="1400"/>
                    </a:lnTo>
                    <a:lnTo>
                      <a:pt x="1022" y="1402"/>
                    </a:lnTo>
                    <a:lnTo>
                      <a:pt x="1039" y="1402"/>
                    </a:lnTo>
                    <a:lnTo>
                      <a:pt x="1045" y="1403"/>
                    </a:lnTo>
                    <a:lnTo>
                      <a:pt x="1056" y="1407"/>
                    </a:lnTo>
                    <a:lnTo>
                      <a:pt x="1068" y="1412"/>
                    </a:lnTo>
                    <a:lnTo>
                      <a:pt x="1068" y="1440"/>
                    </a:lnTo>
                    <a:lnTo>
                      <a:pt x="957" y="1440"/>
                    </a:lnTo>
                    <a:lnTo>
                      <a:pt x="958" y="1437"/>
                    </a:lnTo>
                    <a:lnTo>
                      <a:pt x="962" y="1433"/>
                    </a:lnTo>
                    <a:lnTo>
                      <a:pt x="963" y="1430"/>
                    </a:lnTo>
                    <a:lnTo>
                      <a:pt x="965" y="1429"/>
                    </a:lnTo>
                    <a:lnTo>
                      <a:pt x="886" y="1347"/>
                    </a:lnTo>
                    <a:lnTo>
                      <a:pt x="870" y="1356"/>
                    </a:lnTo>
                    <a:lnTo>
                      <a:pt x="852" y="1358"/>
                    </a:lnTo>
                    <a:lnTo>
                      <a:pt x="848" y="1358"/>
                    </a:lnTo>
                    <a:lnTo>
                      <a:pt x="839" y="1357"/>
                    </a:lnTo>
                    <a:lnTo>
                      <a:pt x="830" y="1354"/>
                    </a:lnTo>
                    <a:lnTo>
                      <a:pt x="823" y="1350"/>
                    </a:lnTo>
                    <a:lnTo>
                      <a:pt x="818" y="1348"/>
                    </a:lnTo>
                    <a:lnTo>
                      <a:pt x="813" y="1344"/>
                    </a:lnTo>
                    <a:lnTo>
                      <a:pt x="805" y="1333"/>
                    </a:lnTo>
                    <a:lnTo>
                      <a:pt x="801" y="1330"/>
                    </a:lnTo>
                    <a:lnTo>
                      <a:pt x="798" y="1324"/>
                    </a:lnTo>
                    <a:lnTo>
                      <a:pt x="797" y="1320"/>
                    </a:lnTo>
                    <a:lnTo>
                      <a:pt x="793" y="1303"/>
                    </a:lnTo>
                    <a:lnTo>
                      <a:pt x="795" y="1286"/>
                    </a:lnTo>
                    <a:lnTo>
                      <a:pt x="795" y="1285"/>
                    </a:lnTo>
                    <a:lnTo>
                      <a:pt x="801" y="1271"/>
                    </a:lnTo>
                    <a:lnTo>
                      <a:pt x="810" y="1257"/>
                    </a:lnTo>
                    <a:lnTo>
                      <a:pt x="814" y="1254"/>
                    </a:lnTo>
                    <a:lnTo>
                      <a:pt x="819" y="1251"/>
                    </a:lnTo>
                    <a:lnTo>
                      <a:pt x="823" y="1248"/>
                    </a:lnTo>
                    <a:lnTo>
                      <a:pt x="826" y="1248"/>
                    </a:lnTo>
                    <a:lnTo>
                      <a:pt x="838" y="1242"/>
                    </a:lnTo>
                    <a:lnTo>
                      <a:pt x="852" y="1240"/>
                    </a:lnTo>
                    <a:lnTo>
                      <a:pt x="855" y="1240"/>
                    </a:lnTo>
                    <a:lnTo>
                      <a:pt x="859" y="1242"/>
                    </a:lnTo>
                    <a:lnTo>
                      <a:pt x="863" y="1242"/>
                    </a:lnTo>
                    <a:lnTo>
                      <a:pt x="865" y="1243"/>
                    </a:lnTo>
                    <a:lnTo>
                      <a:pt x="869" y="1244"/>
                    </a:lnTo>
                    <a:lnTo>
                      <a:pt x="916" y="1180"/>
                    </a:lnTo>
                    <a:lnTo>
                      <a:pt x="910" y="1167"/>
                    </a:lnTo>
                    <a:lnTo>
                      <a:pt x="907" y="1154"/>
                    </a:lnTo>
                    <a:lnTo>
                      <a:pt x="906" y="1153"/>
                    </a:lnTo>
                    <a:lnTo>
                      <a:pt x="906" y="1150"/>
                    </a:lnTo>
                    <a:lnTo>
                      <a:pt x="907" y="1149"/>
                    </a:lnTo>
                    <a:lnTo>
                      <a:pt x="906" y="1140"/>
                    </a:lnTo>
                    <a:lnTo>
                      <a:pt x="908" y="1129"/>
                    </a:lnTo>
                    <a:lnTo>
                      <a:pt x="912" y="1120"/>
                    </a:lnTo>
                    <a:lnTo>
                      <a:pt x="912" y="1119"/>
                    </a:lnTo>
                    <a:lnTo>
                      <a:pt x="914" y="1117"/>
                    </a:lnTo>
                    <a:lnTo>
                      <a:pt x="914" y="1115"/>
                    </a:lnTo>
                    <a:lnTo>
                      <a:pt x="920" y="1107"/>
                    </a:lnTo>
                    <a:lnTo>
                      <a:pt x="928" y="1098"/>
                    </a:lnTo>
                    <a:lnTo>
                      <a:pt x="937" y="1092"/>
                    </a:lnTo>
                    <a:lnTo>
                      <a:pt x="943" y="1090"/>
                    </a:lnTo>
                    <a:lnTo>
                      <a:pt x="949" y="1089"/>
                    </a:lnTo>
                    <a:lnTo>
                      <a:pt x="954" y="1089"/>
                    </a:lnTo>
                    <a:lnTo>
                      <a:pt x="956" y="1087"/>
                    </a:lnTo>
                    <a:lnTo>
                      <a:pt x="958" y="1087"/>
                    </a:lnTo>
                    <a:lnTo>
                      <a:pt x="960" y="1086"/>
                    </a:lnTo>
                    <a:close/>
                    <a:moveTo>
                      <a:pt x="1068" y="632"/>
                    </a:moveTo>
                    <a:lnTo>
                      <a:pt x="1068" y="908"/>
                    </a:lnTo>
                    <a:lnTo>
                      <a:pt x="1064" y="905"/>
                    </a:lnTo>
                    <a:lnTo>
                      <a:pt x="1060" y="904"/>
                    </a:lnTo>
                    <a:lnTo>
                      <a:pt x="1058" y="901"/>
                    </a:lnTo>
                    <a:lnTo>
                      <a:pt x="1050" y="899"/>
                    </a:lnTo>
                    <a:lnTo>
                      <a:pt x="1034" y="888"/>
                    </a:lnTo>
                    <a:lnTo>
                      <a:pt x="1020" y="876"/>
                    </a:lnTo>
                    <a:lnTo>
                      <a:pt x="1007" y="862"/>
                    </a:lnTo>
                    <a:lnTo>
                      <a:pt x="996" y="849"/>
                    </a:lnTo>
                    <a:lnTo>
                      <a:pt x="990" y="836"/>
                    </a:lnTo>
                    <a:lnTo>
                      <a:pt x="990" y="834"/>
                    </a:lnTo>
                    <a:lnTo>
                      <a:pt x="982" y="820"/>
                    </a:lnTo>
                    <a:lnTo>
                      <a:pt x="978" y="806"/>
                    </a:lnTo>
                    <a:lnTo>
                      <a:pt x="978" y="791"/>
                    </a:lnTo>
                    <a:lnTo>
                      <a:pt x="975" y="783"/>
                    </a:lnTo>
                    <a:lnTo>
                      <a:pt x="974" y="778"/>
                    </a:lnTo>
                    <a:lnTo>
                      <a:pt x="974" y="773"/>
                    </a:lnTo>
                    <a:lnTo>
                      <a:pt x="977" y="740"/>
                    </a:lnTo>
                    <a:lnTo>
                      <a:pt x="986" y="711"/>
                    </a:lnTo>
                    <a:lnTo>
                      <a:pt x="1001" y="684"/>
                    </a:lnTo>
                    <a:lnTo>
                      <a:pt x="1022" y="659"/>
                    </a:lnTo>
                    <a:lnTo>
                      <a:pt x="1024" y="659"/>
                    </a:lnTo>
                    <a:lnTo>
                      <a:pt x="1024" y="658"/>
                    </a:lnTo>
                    <a:lnTo>
                      <a:pt x="1025" y="658"/>
                    </a:lnTo>
                    <a:lnTo>
                      <a:pt x="1038" y="647"/>
                    </a:lnTo>
                    <a:lnTo>
                      <a:pt x="1054" y="638"/>
                    </a:lnTo>
                    <a:lnTo>
                      <a:pt x="1068" y="632"/>
                    </a:lnTo>
                    <a:close/>
                    <a:moveTo>
                      <a:pt x="446" y="23"/>
                    </a:moveTo>
                    <a:lnTo>
                      <a:pt x="452" y="23"/>
                    </a:lnTo>
                    <a:lnTo>
                      <a:pt x="465" y="24"/>
                    </a:lnTo>
                    <a:lnTo>
                      <a:pt x="478" y="29"/>
                    </a:lnTo>
                    <a:lnTo>
                      <a:pt x="489" y="34"/>
                    </a:lnTo>
                    <a:lnTo>
                      <a:pt x="495" y="37"/>
                    </a:lnTo>
                    <a:lnTo>
                      <a:pt x="500" y="41"/>
                    </a:lnTo>
                    <a:lnTo>
                      <a:pt x="504" y="45"/>
                    </a:lnTo>
                    <a:lnTo>
                      <a:pt x="507" y="49"/>
                    </a:lnTo>
                    <a:lnTo>
                      <a:pt x="508" y="49"/>
                    </a:lnTo>
                    <a:lnTo>
                      <a:pt x="508" y="50"/>
                    </a:lnTo>
                    <a:lnTo>
                      <a:pt x="509" y="50"/>
                    </a:lnTo>
                    <a:lnTo>
                      <a:pt x="518" y="62"/>
                    </a:lnTo>
                    <a:lnTo>
                      <a:pt x="525" y="78"/>
                    </a:lnTo>
                    <a:lnTo>
                      <a:pt x="529" y="92"/>
                    </a:lnTo>
                    <a:lnTo>
                      <a:pt x="529" y="109"/>
                    </a:lnTo>
                    <a:lnTo>
                      <a:pt x="526" y="123"/>
                    </a:lnTo>
                    <a:lnTo>
                      <a:pt x="521" y="139"/>
                    </a:lnTo>
                    <a:lnTo>
                      <a:pt x="518" y="142"/>
                    </a:lnTo>
                    <a:lnTo>
                      <a:pt x="517" y="144"/>
                    </a:lnTo>
                    <a:lnTo>
                      <a:pt x="517" y="146"/>
                    </a:lnTo>
                    <a:lnTo>
                      <a:pt x="709" y="321"/>
                    </a:lnTo>
                    <a:lnTo>
                      <a:pt x="723" y="316"/>
                    </a:lnTo>
                    <a:lnTo>
                      <a:pt x="729" y="315"/>
                    </a:lnTo>
                    <a:lnTo>
                      <a:pt x="740" y="312"/>
                    </a:lnTo>
                    <a:lnTo>
                      <a:pt x="746" y="312"/>
                    </a:lnTo>
                    <a:lnTo>
                      <a:pt x="761" y="313"/>
                    </a:lnTo>
                    <a:lnTo>
                      <a:pt x="775" y="317"/>
                    </a:lnTo>
                    <a:lnTo>
                      <a:pt x="775" y="319"/>
                    </a:lnTo>
                    <a:lnTo>
                      <a:pt x="776" y="319"/>
                    </a:lnTo>
                    <a:lnTo>
                      <a:pt x="791" y="325"/>
                    </a:lnTo>
                    <a:lnTo>
                      <a:pt x="804" y="337"/>
                    </a:lnTo>
                    <a:lnTo>
                      <a:pt x="944" y="241"/>
                    </a:lnTo>
                    <a:lnTo>
                      <a:pt x="939" y="228"/>
                    </a:lnTo>
                    <a:lnTo>
                      <a:pt x="935" y="214"/>
                    </a:lnTo>
                    <a:lnTo>
                      <a:pt x="935" y="184"/>
                    </a:lnTo>
                    <a:lnTo>
                      <a:pt x="940" y="167"/>
                    </a:lnTo>
                    <a:lnTo>
                      <a:pt x="940" y="164"/>
                    </a:lnTo>
                    <a:lnTo>
                      <a:pt x="941" y="161"/>
                    </a:lnTo>
                    <a:lnTo>
                      <a:pt x="943" y="157"/>
                    </a:lnTo>
                    <a:lnTo>
                      <a:pt x="944" y="152"/>
                    </a:lnTo>
                    <a:lnTo>
                      <a:pt x="957" y="130"/>
                    </a:lnTo>
                    <a:lnTo>
                      <a:pt x="973" y="112"/>
                    </a:lnTo>
                    <a:lnTo>
                      <a:pt x="992" y="97"/>
                    </a:lnTo>
                    <a:lnTo>
                      <a:pt x="1016" y="87"/>
                    </a:lnTo>
                    <a:lnTo>
                      <a:pt x="1017" y="87"/>
                    </a:lnTo>
                    <a:lnTo>
                      <a:pt x="1034" y="83"/>
                    </a:lnTo>
                    <a:lnTo>
                      <a:pt x="1051" y="82"/>
                    </a:lnTo>
                    <a:lnTo>
                      <a:pt x="1062" y="82"/>
                    </a:lnTo>
                    <a:lnTo>
                      <a:pt x="1066" y="83"/>
                    </a:lnTo>
                    <a:lnTo>
                      <a:pt x="1068" y="83"/>
                    </a:lnTo>
                    <a:lnTo>
                      <a:pt x="1068" y="440"/>
                    </a:lnTo>
                    <a:lnTo>
                      <a:pt x="1056" y="316"/>
                    </a:lnTo>
                    <a:lnTo>
                      <a:pt x="1054" y="316"/>
                    </a:lnTo>
                    <a:lnTo>
                      <a:pt x="1037" y="315"/>
                    </a:lnTo>
                    <a:lnTo>
                      <a:pt x="1020" y="311"/>
                    </a:lnTo>
                    <a:lnTo>
                      <a:pt x="1012" y="305"/>
                    </a:lnTo>
                    <a:lnTo>
                      <a:pt x="999" y="302"/>
                    </a:lnTo>
                    <a:lnTo>
                      <a:pt x="984" y="294"/>
                    </a:lnTo>
                    <a:lnTo>
                      <a:pt x="973" y="283"/>
                    </a:lnTo>
                    <a:lnTo>
                      <a:pt x="962" y="271"/>
                    </a:lnTo>
                    <a:lnTo>
                      <a:pt x="961" y="269"/>
                    </a:lnTo>
                    <a:lnTo>
                      <a:pt x="960" y="267"/>
                    </a:lnTo>
                    <a:lnTo>
                      <a:pt x="819" y="363"/>
                    </a:lnTo>
                    <a:lnTo>
                      <a:pt x="821" y="364"/>
                    </a:lnTo>
                    <a:lnTo>
                      <a:pt x="821" y="367"/>
                    </a:lnTo>
                    <a:lnTo>
                      <a:pt x="825" y="381"/>
                    </a:lnTo>
                    <a:lnTo>
                      <a:pt x="825" y="397"/>
                    </a:lnTo>
                    <a:lnTo>
                      <a:pt x="822" y="413"/>
                    </a:lnTo>
                    <a:lnTo>
                      <a:pt x="817" y="429"/>
                    </a:lnTo>
                    <a:lnTo>
                      <a:pt x="808" y="442"/>
                    </a:lnTo>
                    <a:lnTo>
                      <a:pt x="797" y="453"/>
                    </a:lnTo>
                    <a:lnTo>
                      <a:pt x="795" y="455"/>
                    </a:lnTo>
                    <a:lnTo>
                      <a:pt x="792" y="457"/>
                    </a:lnTo>
                    <a:lnTo>
                      <a:pt x="781" y="465"/>
                    </a:lnTo>
                    <a:lnTo>
                      <a:pt x="767" y="470"/>
                    </a:lnTo>
                    <a:lnTo>
                      <a:pt x="753" y="473"/>
                    </a:lnTo>
                    <a:lnTo>
                      <a:pt x="745" y="554"/>
                    </a:lnTo>
                    <a:lnTo>
                      <a:pt x="763" y="558"/>
                    </a:lnTo>
                    <a:lnTo>
                      <a:pt x="780" y="566"/>
                    </a:lnTo>
                    <a:lnTo>
                      <a:pt x="795" y="577"/>
                    </a:lnTo>
                    <a:lnTo>
                      <a:pt x="813" y="594"/>
                    </a:lnTo>
                    <a:lnTo>
                      <a:pt x="826" y="612"/>
                    </a:lnTo>
                    <a:lnTo>
                      <a:pt x="834" y="634"/>
                    </a:lnTo>
                    <a:lnTo>
                      <a:pt x="835" y="638"/>
                    </a:lnTo>
                    <a:lnTo>
                      <a:pt x="835" y="643"/>
                    </a:lnTo>
                    <a:lnTo>
                      <a:pt x="839" y="656"/>
                    </a:lnTo>
                    <a:lnTo>
                      <a:pt x="840" y="673"/>
                    </a:lnTo>
                    <a:lnTo>
                      <a:pt x="839" y="689"/>
                    </a:lnTo>
                    <a:lnTo>
                      <a:pt x="835" y="704"/>
                    </a:lnTo>
                    <a:lnTo>
                      <a:pt x="834" y="707"/>
                    </a:lnTo>
                    <a:lnTo>
                      <a:pt x="834" y="710"/>
                    </a:lnTo>
                    <a:lnTo>
                      <a:pt x="833" y="714"/>
                    </a:lnTo>
                    <a:lnTo>
                      <a:pt x="827" y="724"/>
                    </a:lnTo>
                    <a:lnTo>
                      <a:pt x="821" y="736"/>
                    </a:lnTo>
                    <a:lnTo>
                      <a:pt x="813" y="748"/>
                    </a:lnTo>
                    <a:lnTo>
                      <a:pt x="802" y="759"/>
                    </a:lnTo>
                    <a:lnTo>
                      <a:pt x="793" y="765"/>
                    </a:lnTo>
                    <a:lnTo>
                      <a:pt x="793" y="766"/>
                    </a:lnTo>
                    <a:lnTo>
                      <a:pt x="778" y="776"/>
                    </a:lnTo>
                    <a:lnTo>
                      <a:pt x="762" y="781"/>
                    </a:lnTo>
                    <a:lnTo>
                      <a:pt x="757" y="783"/>
                    </a:lnTo>
                    <a:lnTo>
                      <a:pt x="753" y="785"/>
                    </a:lnTo>
                    <a:lnTo>
                      <a:pt x="747" y="786"/>
                    </a:lnTo>
                    <a:lnTo>
                      <a:pt x="724" y="789"/>
                    </a:lnTo>
                    <a:lnTo>
                      <a:pt x="699" y="786"/>
                    </a:lnTo>
                    <a:lnTo>
                      <a:pt x="675" y="778"/>
                    </a:lnTo>
                    <a:lnTo>
                      <a:pt x="653" y="764"/>
                    </a:lnTo>
                    <a:lnTo>
                      <a:pt x="652" y="764"/>
                    </a:lnTo>
                    <a:lnTo>
                      <a:pt x="652" y="762"/>
                    </a:lnTo>
                    <a:lnTo>
                      <a:pt x="639" y="751"/>
                    </a:lnTo>
                    <a:lnTo>
                      <a:pt x="628" y="736"/>
                    </a:lnTo>
                    <a:lnTo>
                      <a:pt x="478" y="836"/>
                    </a:lnTo>
                    <a:lnTo>
                      <a:pt x="482" y="849"/>
                    </a:lnTo>
                    <a:lnTo>
                      <a:pt x="483" y="863"/>
                    </a:lnTo>
                    <a:lnTo>
                      <a:pt x="483" y="869"/>
                    </a:lnTo>
                    <a:lnTo>
                      <a:pt x="482" y="879"/>
                    </a:lnTo>
                    <a:lnTo>
                      <a:pt x="478" y="891"/>
                    </a:lnTo>
                    <a:lnTo>
                      <a:pt x="471" y="899"/>
                    </a:lnTo>
                    <a:lnTo>
                      <a:pt x="470" y="900"/>
                    </a:lnTo>
                    <a:lnTo>
                      <a:pt x="467" y="904"/>
                    </a:lnTo>
                    <a:lnTo>
                      <a:pt x="465" y="907"/>
                    </a:lnTo>
                    <a:lnTo>
                      <a:pt x="457" y="912"/>
                    </a:lnTo>
                    <a:lnTo>
                      <a:pt x="454" y="913"/>
                    </a:lnTo>
                    <a:lnTo>
                      <a:pt x="450" y="916"/>
                    </a:lnTo>
                    <a:lnTo>
                      <a:pt x="449" y="916"/>
                    </a:lnTo>
                    <a:lnTo>
                      <a:pt x="465" y="1064"/>
                    </a:lnTo>
                    <a:lnTo>
                      <a:pt x="470" y="1064"/>
                    </a:lnTo>
                    <a:lnTo>
                      <a:pt x="476" y="1065"/>
                    </a:lnTo>
                    <a:lnTo>
                      <a:pt x="489" y="1070"/>
                    </a:lnTo>
                    <a:lnTo>
                      <a:pt x="500" y="1077"/>
                    </a:lnTo>
                    <a:lnTo>
                      <a:pt x="508" y="1087"/>
                    </a:lnTo>
                    <a:lnTo>
                      <a:pt x="509" y="1089"/>
                    </a:lnTo>
                    <a:lnTo>
                      <a:pt x="510" y="1091"/>
                    </a:lnTo>
                    <a:lnTo>
                      <a:pt x="517" y="1099"/>
                    </a:lnTo>
                    <a:lnTo>
                      <a:pt x="521" y="1111"/>
                    </a:lnTo>
                    <a:lnTo>
                      <a:pt x="522" y="1123"/>
                    </a:lnTo>
                    <a:lnTo>
                      <a:pt x="522" y="1136"/>
                    </a:lnTo>
                    <a:lnTo>
                      <a:pt x="521" y="1145"/>
                    </a:lnTo>
                    <a:lnTo>
                      <a:pt x="517" y="1155"/>
                    </a:lnTo>
                    <a:lnTo>
                      <a:pt x="513" y="1162"/>
                    </a:lnTo>
                    <a:lnTo>
                      <a:pt x="510" y="1167"/>
                    </a:lnTo>
                    <a:lnTo>
                      <a:pt x="508" y="1171"/>
                    </a:lnTo>
                    <a:lnTo>
                      <a:pt x="500" y="1176"/>
                    </a:lnTo>
                    <a:lnTo>
                      <a:pt x="496" y="1180"/>
                    </a:lnTo>
                    <a:lnTo>
                      <a:pt x="493" y="1182"/>
                    </a:lnTo>
                    <a:lnTo>
                      <a:pt x="476" y="1189"/>
                    </a:lnTo>
                    <a:lnTo>
                      <a:pt x="459" y="1192"/>
                    </a:lnTo>
                    <a:lnTo>
                      <a:pt x="455" y="1192"/>
                    </a:lnTo>
                    <a:lnTo>
                      <a:pt x="414" y="1344"/>
                    </a:lnTo>
                    <a:lnTo>
                      <a:pt x="428" y="1353"/>
                    </a:lnTo>
                    <a:lnTo>
                      <a:pt x="440" y="1367"/>
                    </a:lnTo>
                    <a:lnTo>
                      <a:pt x="441" y="1369"/>
                    </a:lnTo>
                    <a:lnTo>
                      <a:pt x="446" y="1382"/>
                    </a:lnTo>
                    <a:lnTo>
                      <a:pt x="449" y="1395"/>
                    </a:lnTo>
                    <a:lnTo>
                      <a:pt x="449" y="1408"/>
                    </a:lnTo>
                    <a:lnTo>
                      <a:pt x="445" y="1428"/>
                    </a:lnTo>
                    <a:lnTo>
                      <a:pt x="442" y="1433"/>
                    </a:lnTo>
                    <a:lnTo>
                      <a:pt x="440" y="1437"/>
                    </a:lnTo>
                    <a:lnTo>
                      <a:pt x="438" y="1438"/>
                    </a:lnTo>
                    <a:lnTo>
                      <a:pt x="438" y="1440"/>
                    </a:lnTo>
                    <a:lnTo>
                      <a:pt x="334" y="1440"/>
                    </a:lnTo>
                    <a:lnTo>
                      <a:pt x="332" y="1437"/>
                    </a:lnTo>
                    <a:lnTo>
                      <a:pt x="331" y="1436"/>
                    </a:lnTo>
                    <a:lnTo>
                      <a:pt x="325" y="1422"/>
                    </a:lnTo>
                    <a:lnTo>
                      <a:pt x="322" y="1409"/>
                    </a:lnTo>
                    <a:lnTo>
                      <a:pt x="166" y="1385"/>
                    </a:lnTo>
                    <a:lnTo>
                      <a:pt x="163" y="1392"/>
                    </a:lnTo>
                    <a:lnTo>
                      <a:pt x="154" y="1408"/>
                    </a:lnTo>
                    <a:lnTo>
                      <a:pt x="143" y="1421"/>
                    </a:lnTo>
                    <a:lnTo>
                      <a:pt x="139" y="1425"/>
                    </a:lnTo>
                    <a:lnTo>
                      <a:pt x="128" y="1433"/>
                    </a:lnTo>
                    <a:lnTo>
                      <a:pt x="124" y="1436"/>
                    </a:lnTo>
                    <a:lnTo>
                      <a:pt x="119" y="1437"/>
                    </a:lnTo>
                    <a:lnTo>
                      <a:pt x="114" y="1440"/>
                    </a:lnTo>
                    <a:lnTo>
                      <a:pt x="56" y="1440"/>
                    </a:lnTo>
                    <a:lnTo>
                      <a:pt x="43" y="1434"/>
                    </a:lnTo>
                    <a:lnTo>
                      <a:pt x="33" y="1428"/>
                    </a:lnTo>
                    <a:lnTo>
                      <a:pt x="26" y="1422"/>
                    </a:lnTo>
                    <a:lnTo>
                      <a:pt x="21" y="1416"/>
                    </a:lnTo>
                    <a:lnTo>
                      <a:pt x="17" y="1409"/>
                    </a:lnTo>
                    <a:lnTo>
                      <a:pt x="16" y="1408"/>
                    </a:lnTo>
                    <a:lnTo>
                      <a:pt x="8" y="1395"/>
                    </a:lnTo>
                    <a:lnTo>
                      <a:pt x="2" y="1378"/>
                    </a:lnTo>
                    <a:lnTo>
                      <a:pt x="0" y="1362"/>
                    </a:lnTo>
                    <a:lnTo>
                      <a:pt x="2" y="1344"/>
                    </a:lnTo>
                    <a:lnTo>
                      <a:pt x="6" y="1330"/>
                    </a:lnTo>
                    <a:lnTo>
                      <a:pt x="14" y="1314"/>
                    </a:lnTo>
                    <a:lnTo>
                      <a:pt x="18" y="1310"/>
                    </a:lnTo>
                    <a:lnTo>
                      <a:pt x="26" y="1299"/>
                    </a:lnTo>
                    <a:lnTo>
                      <a:pt x="39" y="1289"/>
                    </a:lnTo>
                    <a:lnTo>
                      <a:pt x="54" y="1282"/>
                    </a:lnTo>
                    <a:lnTo>
                      <a:pt x="56" y="1281"/>
                    </a:lnTo>
                    <a:lnTo>
                      <a:pt x="60" y="1280"/>
                    </a:lnTo>
                    <a:lnTo>
                      <a:pt x="73" y="1276"/>
                    </a:lnTo>
                    <a:lnTo>
                      <a:pt x="90" y="1275"/>
                    </a:lnTo>
                    <a:lnTo>
                      <a:pt x="97" y="1275"/>
                    </a:lnTo>
                    <a:lnTo>
                      <a:pt x="102" y="1276"/>
                    </a:lnTo>
                    <a:lnTo>
                      <a:pt x="106" y="1277"/>
                    </a:lnTo>
                    <a:lnTo>
                      <a:pt x="107" y="1277"/>
                    </a:lnTo>
                    <a:lnTo>
                      <a:pt x="119" y="1281"/>
                    </a:lnTo>
                    <a:lnTo>
                      <a:pt x="129" y="1288"/>
                    </a:lnTo>
                    <a:lnTo>
                      <a:pt x="132" y="1289"/>
                    </a:lnTo>
                    <a:lnTo>
                      <a:pt x="136" y="1290"/>
                    </a:lnTo>
                    <a:lnTo>
                      <a:pt x="139" y="1293"/>
                    </a:lnTo>
                    <a:lnTo>
                      <a:pt x="154" y="1310"/>
                    </a:lnTo>
                    <a:lnTo>
                      <a:pt x="165" y="1330"/>
                    </a:lnTo>
                    <a:lnTo>
                      <a:pt x="170" y="1352"/>
                    </a:lnTo>
                    <a:lnTo>
                      <a:pt x="170" y="1356"/>
                    </a:lnTo>
                    <a:lnTo>
                      <a:pt x="326" y="1379"/>
                    </a:lnTo>
                    <a:lnTo>
                      <a:pt x="328" y="1374"/>
                    </a:lnTo>
                    <a:lnTo>
                      <a:pt x="330" y="1370"/>
                    </a:lnTo>
                    <a:lnTo>
                      <a:pt x="332" y="1366"/>
                    </a:lnTo>
                    <a:lnTo>
                      <a:pt x="336" y="1362"/>
                    </a:lnTo>
                    <a:lnTo>
                      <a:pt x="338" y="1360"/>
                    </a:lnTo>
                    <a:lnTo>
                      <a:pt x="339" y="1358"/>
                    </a:lnTo>
                    <a:lnTo>
                      <a:pt x="345" y="1353"/>
                    </a:lnTo>
                    <a:lnTo>
                      <a:pt x="353" y="1347"/>
                    </a:lnTo>
                    <a:lnTo>
                      <a:pt x="361" y="1341"/>
                    </a:lnTo>
                    <a:lnTo>
                      <a:pt x="369" y="1340"/>
                    </a:lnTo>
                    <a:lnTo>
                      <a:pt x="372" y="1339"/>
                    </a:lnTo>
                    <a:lnTo>
                      <a:pt x="376" y="1337"/>
                    </a:lnTo>
                    <a:lnTo>
                      <a:pt x="385" y="1337"/>
                    </a:lnTo>
                    <a:lnTo>
                      <a:pt x="427" y="1183"/>
                    </a:lnTo>
                    <a:lnTo>
                      <a:pt x="423" y="1182"/>
                    </a:lnTo>
                    <a:lnTo>
                      <a:pt x="417" y="1176"/>
                    </a:lnTo>
                    <a:lnTo>
                      <a:pt x="407" y="1167"/>
                    </a:lnTo>
                    <a:lnTo>
                      <a:pt x="400" y="1155"/>
                    </a:lnTo>
                    <a:lnTo>
                      <a:pt x="398" y="1149"/>
                    </a:lnTo>
                    <a:lnTo>
                      <a:pt x="395" y="1138"/>
                    </a:lnTo>
                    <a:lnTo>
                      <a:pt x="394" y="1120"/>
                    </a:lnTo>
                    <a:lnTo>
                      <a:pt x="399" y="1102"/>
                    </a:lnTo>
                    <a:lnTo>
                      <a:pt x="399" y="1100"/>
                    </a:lnTo>
                    <a:lnTo>
                      <a:pt x="400" y="1100"/>
                    </a:lnTo>
                    <a:lnTo>
                      <a:pt x="400" y="1099"/>
                    </a:lnTo>
                    <a:lnTo>
                      <a:pt x="410" y="1086"/>
                    </a:lnTo>
                    <a:lnTo>
                      <a:pt x="421" y="1074"/>
                    </a:lnTo>
                    <a:lnTo>
                      <a:pt x="428" y="1070"/>
                    </a:lnTo>
                    <a:lnTo>
                      <a:pt x="435" y="1068"/>
                    </a:lnTo>
                    <a:lnTo>
                      <a:pt x="419" y="922"/>
                    </a:lnTo>
                    <a:lnTo>
                      <a:pt x="400" y="917"/>
                    </a:lnTo>
                    <a:lnTo>
                      <a:pt x="399" y="917"/>
                    </a:lnTo>
                    <a:lnTo>
                      <a:pt x="394" y="913"/>
                    </a:lnTo>
                    <a:lnTo>
                      <a:pt x="387" y="909"/>
                    </a:lnTo>
                    <a:lnTo>
                      <a:pt x="383" y="907"/>
                    </a:lnTo>
                    <a:lnTo>
                      <a:pt x="380" y="903"/>
                    </a:lnTo>
                    <a:lnTo>
                      <a:pt x="372" y="892"/>
                    </a:lnTo>
                    <a:lnTo>
                      <a:pt x="366" y="880"/>
                    </a:lnTo>
                    <a:lnTo>
                      <a:pt x="365" y="876"/>
                    </a:lnTo>
                    <a:lnTo>
                      <a:pt x="365" y="872"/>
                    </a:lnTo>
                    <a:lnTo>
                      <a:pt x="364" y="869"/>
                    </a:lnTo>
                    <a:lnTo>
                      <a:pt x="364" y="852"/>
                    </a:lnTo>
                    <a:lnTo>
                      <a:pt x="365" y="846"/>
                    </a:lnTo>
                    <a:lnTo>
                      <a:pt x="260" y="794"/>
                    </a:lnTo>
                    <a:lnTo>
                      <a:pt x="259" y="797"/>
                    </a:lnTo>
                    <a:lnTo>
                      <a:pt x="256" y="798"/>
                    </a:lnTo>
                    <a:lnTo>
                      <a:pt x="254" y="800"/>
                    </a:lnTo>
                    <a:lnTo>
                      <a:pt x="254" y="802"/>
                    </a:lnTo>
                    <a:lnTo>
                      <a:pt x="250" y="806"/>
                    </a:lnTo>
                    <a:lnTo>
                      <a:pt x="249" y="808"/>
                    </a:lnTo>
                    <a:lnTo>
                      <a:pt x="232" y="820"/>
                    </a:lnTo>
                    <a:lnTo>
                      <a:pt x="212" y="827"/>
                    </a:lnTo>
                    <a:lnTo>
                      <a:pt x="192" y="829"/>
                    </a:lnTo>
                    <a:lnTo>
                      <a:pt x="182" y="829"/>
                    </a:lnTo>
                    <a:lnTo>
                      <a:pt x="165" y="825"/>
                    </a:lnTo>
                    <a:lnTo>
                      <a:pt x="150" y="817"/>
                    </a:lnTo>
                    <a:lnTo>
                      <a:pt x="136" y="808"/>
                    </a:lnTo>
                    <a:lnTo>
                      <a:pt x="126" y="795"/>
                    </a:lnTo>
                    <a:lnTo>
                      <a:pt x="115" y="774"/>
                    </a:lnTo>
                    <a:lnTo>
                      <a:pt x="110" y="751"/>
                    </a:lnTo>
                    <a:lnTo>
                      <a:pt x="112" y="728"/>
                    </a:lnTo>
                    <a:lnTo>
                      <a:pt x="112" y="726"/>
                    </a:lnTo>
                    <a:lnTo>
                      <a:pt x="118" y="713"/>
                    </a:lnTo>
                    <a:lnTo>
                      <a:pt x="126" y="700"/>
                    </a:lnTo>
                    <a:lnTo>
                      <a:pt x="135" y="689"/>
                    </a:lnTo>
                    <a:lnTo>
                      <a:pt x="140" y="685"/>
                    </a:lnTo>
                    <a:lnTo>
                      <a:pt x="144" y="681"/>
                    </a:lnTo>
                    <a:lnTo>
                      <a:pt x="148" y="679"/>
                    </a:lnTo>
                    <a:lnTo>
                      <a:pt x="153" y="676"/>
                    </a:lnTo>
                    <a:lnTo>
                      <a:pt x="154" y="675"/>
                    </a:lnTo>
                    <a:lnTo>
                      <a:pt x="156" y="675"/>
                    </a:lnTo>
                    <a:lnTo>
                      <a:pt x="173" y="668"/>
                    </a:lnTo>
                    <a:lnTo>
                      <a:pt x="191" y="666"/>
                    </a:lnTo>
                    <a:lnTo>
                      <a:pt x="198" y="666"/>
                    </a:lnTo>
                    <a:lnTo>
                      <a:pt x="201" y="667"/>
                    </a:lnTo>
                    <a:lnTo>
                      <a:pt x="218" y="671"/>
                    </a:lnTo>
                    <a:lnTo>
                      <a:pt x="232" y="677"/>
                    </a:lnTo>
                    <a:lnTo>
                      <a:pt x="246" y="687"/>
                    </a:lnTo>
                    <a:lnTo>
                      <a:pt x="247" y="689"/>
                    </a:lnTo>
                    <a:lnTo>
                      <a:pt x="259" y="701"/>
                    </a:lnTo>
                    <a:lnTo>
                      <a:pt x="267" y="714"/>
                    </a:lnTo>
                    <a:lnTo>
                      <a:pt x="271" y="728"/>
                    </a:lnTo>
                    <a:lnTo>
                      <a:pt x="271" y="730"/>
                    </a:lnTo>
                    <a:lnTo>
                      <a:pt x="272" y="732"/>
                    </a:lnTo>
                    <a:lnTo>
                      <a:pt x="272" y="734"/>
                    </a:lnTo>
                    <a:lnTo>
                      <a:pt x="273" y="743"/>
                    </a:lnTo>
                    <a:lnTo>
                      <a:pt x="273" y="755"/>
                    </a:lnTo>
                    <a:lnTo>
                      <a:pt x="272" y="766"/>
                    </a:lnTo>
                    <a:lnTo>
                      <a:pt x="378" y="820"/>
                    </a:lnTo>
                    <a:lnTo>
                      <a:pt x="383" y="815"/>
                    </a:lnTo>
                    <a:lnTo>
                      <a:pt x="390" y="811"/>
                    </a:lnTo>
                    <a:lnTo>
                      <a:pt x="395" y="807"/>
                    </a:lnTo>
                    <a:lnTo>
                      <a:pt x="411" y="802"/>
                    </a:lnTo>
                    <a:lnTo>
                      <a:pt x="412" y="802"/>
                    </a:lnTo>
                    <a:lnTo>
                      <a:pt x="417" y="800"/>
                    </a:lnTo>
                    <a:lnTo>
                      <a:pt x="424" y="800"/>
                    </a:lnTo>
                    <a:lnTo>
                      <a:pt x="436" y="802"/>
                    </a:lnTo>
                    <a:lnTo>
                      <a:pt x="448" y="806"/>
                    </a:lnTo>
                    <a:lnTo>
                      <a:pt x="453" y="808"/>
                    </a:lnTo>
                    <a:lnTo>
                      <a:pt x="459" y="812"/>
                    </a:lnTo>
                    <a:lnTo>
                      <a:pt x="614" y="710"/>
                    </a:lnTo>
                    <a:lnTo>
                      <a:pt x="609" y="694"/>
                    </a:lnTo>
                    <a:lnTo>
                      <a:pt x="607" y="679"/>
                    </a:lnTo>
                    <a:lnTo>
                      <a:pt x="607" y="662"/>
                    </a:lnTo>
                    <a:lnTo>
                      <a:pt x="610" y="646"/>
                    </a:lnTo>
                    <a:lnTo>
                      <a:pt x="616" y="624"/>
                    </a:lnTo>
                    <a:lnTo>
                      <a:pt x="626" y="604"/>
                    </a:lnTo>
                    <a:lnTo>
                      <a:pt x="640" y="587"/>
                    </a:lnTo>
                    <a:lnTo>
                      <a:pt x="640" y="586"/>
                    </a:lnTo>
                    <a:lnTo>
                      <a:pt x="641" y="586"/>
                    </a:lnTo>
                    <a:lnTo>
                      <a:pt x="641" y="584"/>
                    </a:lnTo>
                    <a:lnTo>
                      <a:pt x="643" y="584"/>
                    </a:lnTo>
                    <a:lnTo>
                      <a:pt x="643" y="583"/>
                    </a:lnTo>
                    <a:lnTo>
                      <a:pt x="644" y="582"/>
                    </a:lnTo>
                    <a:lnTo>
                      <a:pt x="660" y="570"/>
                    </a:lnTo>
                    <a:lnTo>
                      <a:pt x="678" y="561"/>
                    </a:lnTo>
                    <a:lnTo>
                      <a:pt x="698" y="554"/>
                    </a:lnTo>
                    <a:lnTo>
                      <a:pt x="703" y="553"/>
                    </a:lnTo>
                    <a:lnTo>
                      <a:pt x="709" y="552"/>
                    </a:lnTo>
                    <a:lnTo>
                      <a:pt x="715" y="552"/>
                    </a:lnTo>
                    <a:lnTo>
                      <a:pt x="723" y="472"/>
                    </a:lnTo>
                    <a:lnTo>
                      <a:pt x="717" y="469"/>
                    </a:lnTo>
                    <a:lnTo>
                      <a:pt x="711" y="468"/>
                    </a:lnTo>
                    <a:lnTo>
                      <a:pt x="707" y="465"/>
                    </a:lnTo>
                    <a:lnTo>
                      <a:pt x="703" y="464"/>
                    </a:lnTo>
                    <a:lnTo>
                      <a:pt x="703" y="463"/>
                    </a:lnTo>
                    <a:lnTo>
                      <a:pt x="698" y="460"/>
                    </a:lnTo>
                    <a:lnTo>
                      <a:pt x="691" y="456"/>
                    </a:lnTo>
                    <a:lnTo>
                      <a:pt x="687" y="452"/>
                    </a:lnTo>
                    <a:lnTo>
                      <a:pt x="685" y="447"/>
                    </a:lnTo>
                    <a:lnTo>
                      <a:pt x="682" y="446"/>
                    </a:lnTo>
                    <a:lnTo>
                      <a:pt x="677" y="440"/>
                    </a:lnTo>
                    <a:lnTo>
                      <a:pt x="666" y="421"/>
                    </a:lnTo>
                    <a:lnTo>
                      <a:pt x="662" y="398"/>
                    </a:lnTo>
                    <a:lnTo>
                      <a:pt x="665" y="376"/>
                    </a:lnTo>
                    <a:lnTo>
                      <a:pt x="665" y="374"/>
                    </a:lnTo>
                    <a:lnTo>
                      <a:pt x="669" y="362"/>
                    </a:lnTo>
                    <a:lnTo>
                      <a:pt x="675" y="351"/>
                    </a:lnTo>
                    <a:lnTo>
                      <a:pt x="681" y="343"/>
                    </a:lnTo>
                    <a:lnTo>
                      <a:pt x="685" y="339"/>
                    </a:lnTo>
                    <a:lnTo>
                      <a:pt x="497" y="168"/>
                    </a:lnTo>
                    <a:lnTo>
                      <a:pt x="495" y="171"/>
                    </a:lnTo>
                    <a:lnTo>
                      <a:pt x="491" y="173"/>
                    </a:lnTo>
                    <a:lnTo>
                      <a:pt x="488" y="174"/>
                    </a:lnTo>
                    <a:lnTo>
                      <a:pt x="484" y="176"/>
                    </a:lnTo>
                    <a:lnTo>
                      <a:pt x="482" y="178"/>
                    </a:lnTo>
                    <a:lnTo>
                      <a:pt x="471" y="182"/>
                    </a:lnTo>
                    <a:lnTo>
                      <a:pt x="459" y="185"/>
                    </a:lnTo>
                    <a:lnTo>
                      <a:pt x="446" y="186"/>
                    </a:lnTo>
                    <a:lnTo>
                      <a:pt x="440" y="186"/>
                    </a:lnTo>
                    <a:lnTo>
                      <a:pt x="438" y="185"/>
                    </a:lnTo>
                    <a:lnTo>
                      <a:pt x="437" y="185"/>
                    </a:lnTo>
                    <a:lnTo>
                      <a:pt x="425" y="184"/>
                    </a:lnTo>
                    <a:lnTo>
                      <a:pt x="416" y="180"/>
                    </a:lnTo>
                    <a:lnTo>
                      <a:pt x="353" y="288"/>
                    </a:lnTo>
                    <a:lnTo>
                      <a:pt x="357" y="291"/>
                    </a:lnTo>
                    <a:lnTo>
                      <a:pt x="362" y="296"/>
                    </a:lnTo>
                    <a:lnTo>
                      <a:pt x="374" y="311"/>
                    </a:lnTo>
                    <a:lnTo>
                      <a:pt x="383" y="325"/>
                    </a:lnTo>
                    <a:lnTo>
                      <a:pt x="390" y="339"/>
                    </a:lnTo>
                    <a:lnTo>
                      <a:pt x="395" y="357"/>
                    </a:lnTo>
                    <a:lnTo>
                      <a:pt x="398" y="375"/>
                    </a:lnTo>
                    <a:lnTo>
                      <a:pt x="398" y="392"/>
                    </a:lnTo>
                    <a:lnTo>
                      <a:pt x="397" y="410"/>
                    </a:lnTo>
                    <a:lnTo>
                      <a:pt x="391" y="425"/>
                    </a:lnTo>
                    <a:lnTo>
                      <a:pt x="382" y="447"/>
                    </a:lnTo>
                    <a:lnTo>
                      <a:pt x="369" y="467"/>
                    </a:lnTo>
                    <a:lnTo>
                      <a:pt x="352" y="484"/>
                    </a:lnTo>
                    <a:lnTo>
                      <a:pt x="349" y="485"/>
                    </a:lnTo>
                    <a:lnTo>
                      <a:pt x="347" y="487"/>
                    </a:lnTo>
                    <a:lnTo>
                      <a:pt x="328" y="498"/>
                    </a:lnTo>
                    <a:lnTo>
                      <a:pt x="308" y="506"/>
                    </a:lnTo>
                    <a:lnTo>
                      <a:pt x="287" y="510"/>
                    </a:lnTo>
                    <a:lnTo>
                      <a:pt x="263" y="510"/>
                    </a:lnTo>
                    <a:lnTo>
                      <a:pt x="253" y="507"/>
                    </a:lnTo>
                    <a:lnTo>
                      <a:pt x="249" y="507"/>
                    </a:lnTo>
                    <a:lnTo>
                      <a:pt x="226" y="501"/>
                    </a:lnTo>
                    <a:lnTo>
                      <a:pt x="204" y="489"/>
                    </a:lnTo>
                    <a:lnTo>
                      <a:pt x="187" y="473"/>
                    </a:lnTo>
                    <a:lnTo>
                      <a:pt x="174" y="457"/>
                    </a:lnTo>
                    <a:lnTo>
                      <a:pt x="163" y="443"/>
                    </a:lnTo>
                    <a:lnTo>
                      <a:pt x="157" y="426"/>
                    </a:lnTo>
                    <a:lnTo>
                      <a:pt x="153" y="408"/>
                    </a:lnTo>
                    <a:lnTo>
                      <a:pt x="152" y="405"/>
                    </a:lnTo>
                    <a:lnTo>
                      <a:pt x="152" y="401"/>
                    </a:lnTo>
                    <a:lnTo>
                      <a:pt x="153" y="398"/>
                    </a:lnTo>
                    <a:lnTo>
                      <a:pt x="150" y="384"/>
                    </a:lnTo>
                    <a:lnTo>
                      <a:pt x="152" y="367"/>
                    </a:lnTo>
                    <a:lnTo>
                      <a:pt x="156" y="350"/>
                    </a:lnTo>
                    <a:lnTo>
                      <a:pt x="162" y="334"/>
                    </a:lnTo>
                    <a:lnTo>
                      <a:pt x="162" y="332"/>
                    </a:lnTo>
                    <a:lnTo>
                      <a:pt x="163" y="329"/>
                    </a:lnTo>
                    <a:lnTo>
                      <a:pt x="166" y="325"/>
                    </a:lnTo>
                    <a:lnTo>
                      <a:pt x="173" y="315"/>
                    </a:lnTo>
                    <a:lnTo>
                      <a:pt x="191" y="291"/>
                    </a:lnTo>
                    <a:lnTo>
                      <a:pt x="203" y="282"/>
                    </a:lnTo>
                    <a:lnTo>
                      <a:pt x="213" y="275"/>
                    </a:lnTo>
                    <a:lnTo>
                      <a:pt x="215" y="275"/>
                    </a:lnTo>
                    <a:lnTo>
                      <a:pt x="225" y="269"/>
                    </a:lnTo>
                    <a:lnTo>
                      <a:pt x="238" y="265"/>
                    </a:lnTo>
                    <a:lnTo>
                      <a:pt x="250" y="264"/>
                    </a:lnTo>
                    <a:lnTo>
                      <a:pt x="255" y="261"/>
                    </a:lnTo>
                    <a:lnTo>
                      <a:pt x="259" y="261"/>
                    </a:lnTo>
                    <a:lnTo>
                      <a:pt x="264" y="260"/>
                    </a:lnTo>
                    <a:lnTo>
                      <a:pt x="273" y="260"/>
                    </a:lnTo>
                    <a:lnTo>
                      <a:pt x="302" y="262"/>
                    </a:lnTo>
                    <a:lnTo>
                      <a:pt x="328" y="271"/>
                    </a:lnTo>
                    <a:lnTo>
                      <a:pt x="391" y="163"/>
                    </a:lnTo>
                    <a:lnTo>
                      <a:pt x="381" y="150"/>
                    </a:lnTo>
                    <a:lnTo>
                      <a:pt x="373" y="135"/>
                    </a:lnTo>
                    <a:lnTo>
                      <a:pt x="368" y="118"/>
                    </a:lnTo>
                    <a:lnTo>
                      <a:pt x="368" y="105"/>
                    </a:lnTo>
                    <a:lnTo>
                      <a:pt x="369" y="93"/>
                    </a:lnTo>
                    <a:lnTo>
                      <a:pt x="370" y="84"/>
                    </a:lnTo>
                    <a:lnTo>
                      <a:pt x="376" y="68"/>
                    </a:lnTo>
                    <a:lnTo>
                      <a:pt x="386" y="54"/>
                    </a:lnTo>
                    <a:lnTo>
                      <a:pt x="391" y="47"/>
                    </a:lnTo>
                    <a:lnTo>
                      <a:pt x="398" y="42"/>
                    </a:lnTo>
                    <a:lnTo>
                      <a:pt x="403" y="38"/>
                    </a:lnTo>
                    <a:lnTo>
                      <a:pt x="424" y="28"/>
                    </a:lnTo>
                    <a:lnTo>
                      <a:pt x="446" y="23"/>
                    </a:lnTo>
                    <a:close/>
                    <a:moveTo>
                      <a:pt x="2689" y="0"/>
                    </a:moveTo>
                    <a:lnTo>
                      <a:pt x="2693" y="0"/>
                    </a:lnTo>
                    <a:lnTo>
                      <a:pt x="2696" y="2"/>
                    </a:lnTo>
                    <a:lnTo>
                      <a:pt x="2698" y="2"/>
                    </a:lnTo>
                    <a:lnTo>
                      <a:pt x="2700" y="3"/>
                    </a:lnTo>
                    <a:lnTo>
                      <a:pt x="2705" y="3"/>
                    </a:lnTo>
                    <a:lnTo>
                      <a:pt x="2709" y="4"/>
                    </a:lnTo>
                    <a:lnTo>
                      <a:pt x="2717" y="9"/>
                    </a:lnTo>
                    <a:lnTo>
                      <a:pt x="2718" y="9"/>
                    </a:lnTo>
                    <a:lnTo>
                      <a:pt x="2721" y="11"/>
                    </a:lnTo>
                    <a:lnTo>
                      <a:pt x="2723" y="13"/>
                    </a:lnTo>
                    <a:lnTo>
                      <a:pt x="2736" y="25"/>
                    </a:lnTo>
                    <a:lnTo>
                      <a:pt x="2744" y="41"/>
                    </a:lnTo>
                    <a:lnTo>
                      <a:pt x="2748" y="58"/>
                    </a:lnTo>
                    <a:lnTo>
                      <a:pt x="2748" y="72"/>
                    </a:lnTo>
                    <a:lnTo>
                      <a:pt x="2747" y="79"/>
                    </a:lnTo>
                    <a:lnTo>
                      <a:pt x="2817" y="116"/>
                    </a:lnTo>
                    <a:lnTo>
                      <a:pt x="2817" y="114"/>
                    </a:lnTo>
                    <a:lnTo>
                      <a:pt x="2819" y="114"/>
                    </a:lnTo>
                    <a:lnTo>
                      <a:pt x="2820" y="113"/>
                    </a:lnTo>
                    <a:lnTo>
                      <a:pt x="2829" y="102"/>
                    </a:lnTo>
                    <a:lnTo>
                      <a:pt x="2844" y="93"/>
                    </a:lnTo>
                    <a:lnTo>
                      <a:pt x="2858" y="88"/>
                    </a:lnTo>
                    <a:lnTo>
                      <a:pt x="2866" y="85"/>
                    </a:lnTo>
                    <a:lnTo>
                      <a:pt x="2876" y="84"/>
                    </a:lnTo>
                    <a:lnTo>
                      <a:pt x="2889" y="83"/>
                    </a:lnTo>
                    <a:lnTo>
                      <a:pt x="2899" y="83"/>
                    </a:lnTo>
                    <a:lnTo>
                      <a:pt x="2908" y="85"/>
                    </a:lnTo>
                    <a:lnTo>
                      <a:pt x="2914" y="88"/>
                    </a:lnTo>
                    <a:lnTo>
                      <a:pt x="2916" y="88"/>
                    </a:lnTo>
                    <a:lnTo>
                      <a:pt x="2929" y="92"/>
                    </a:lnTo>
                    <a:lnTo>
                      <a:pt x="2939" y="101"/>
                    </a:lnTo>
                    <a:lnTo>
                      <a:pt x="2942" y="102"/>
                    </a:lnTo>
                    <a:lnTo>
                      <a:pt x="2947" y="108"/>
                    </a:lnTo>
                    <a:lnTo>
                      <a:pt x="2963" y="127"/>
                    </a:lnTo>
                    <a:lnTo>
                      <a:pt x="2972" y="150"/>
                    </a:lnTo>
                    <a:lnTo>
                      <a:pt x="2975" y="174"/>
                    </a:lnTo>
                    <a:lnTo>
                      <a:pt x="2975" y="177"/>
                    </a:lnTo>
                    <a:lnTo>
                      <a:pt x="2973" y="190"/>
                    </a:lnTo>
                    <a:lnTo>
                      <a:pt x="2969" y="203"/>
                    </a:lnTo>
                    <a:lnTo>
                      <a:pt x="2965" y="212"/>
                    </a:lnTo>
                    <a:lnTo>
                      <a:pt x="2959" y="223"/>
                    </a:lnTo>
                    <a:lnTo>
                      <a:pt x="2951" y="235"/>
                    </a:lnTo>
                    <a:lnTo>
                      <a:pt x="2940" y="243"/>
                    </a:lnTo>
                    <a:lnTo>
                      <a:pt x="2930" y="249"/>
                    </a:lnTo>
                    <a:lnTo>
                      <a:pt x="2920" y="254"/>
                    </a:lnTo>
                    <a:lnTo>
                      <a:pt x="2902" y="260"/>
                    </a:lnTo>
                    <a:lnTo>
                      <a:pt x="2884" y="262"/>
                    </a:lnTo>
                    <a:lnTo>
                      <a:pt x="2878" y="262"/>
                    </a:lnTo>
                    <a:lnTo>
                      <a:pt x="2845" y="400"/>
                    </a:lnTo>
                    <a:lnTo>
                      <a:pt x="2858" y="406"/>
                    </a:lnTo>
                    <a:lnTo>
                      <a:pt x="2867" y="415"/>
                    </a:lnTo>
                    <a:lnTo>
                      <a:pt x="2870" y="417"/>
                    </a:lnTo>
                    <a:lnTo>
                      <a:pt x="2874" y="419"/>
                    </a:lnTo>
                    <a:lnTo>
                      <a:pt x="2878" y="423"/>
                    </a:lnTo>
                    <a:lnTo>
                      <a:pt x="2892" y="442"/>
                    </a:lnTo>
                    <a:lnTo>
                      <a:pt x="2902" y="461"/>
                    </a:lnTo>
                    <a:lnTo>
                      <a:pt x="2908" y="484"/>
                    </a:lnTo>
                    <a:lnTo>
                      <a:pt x="2908" y="507"/>
                    </a:lnTo>
                    <a:lnTo>
                      <a:pt x="2906" y="520"/>
                    </a:lnTo>
                    <a:lnTo>
                      <a:pt x="2902" y="535"/>
                    </a:lnTo>
                    <a:lnTo>
                      <a:pt x="2897" y="546"/>
                    </a:lnTo>
                    <a:lnTo>
                      <a:pt x="2972" y="599"/>
                    </a:lnTo>
                    <a:lnTo>
                      <a:pt x="2982" y="591"/>
                    </a:lnTo>
                    <a:lnTo>
                      <a:pt x="2993" y="586"/>
                    </a:lnTo>
                    <a:lnTo>
                      <a:pt x="3001" y="583"/>
                    </a:lnTo>
                    <a:lnTo>
                      <a:pt x="3006" y="582"/>
                    </a:lnTo>
                    <a:lnTo>
                      <a:pt x="3007" y="582"/>
                    </a:lnTo>
                    <a:lnTo>
                      <a:pt x="3014" y="580"/>
                    </a:lnTo>
                    <a:lnTo>
                      <a:pt x="3019" y="580"/>
                    </a:lnTo>
                    <a:lnTo>
                      <a:pt x="3033" y="582"/>
                    </a:lnTo>
                    <a:lnTo>
                      <a:pt x="3047" y="587"/>
                    </a:lnTo>
                    <a:lnTo>
                      <a:pt x="3064" y="597"/>
                    </a:lnTo>
                    <a:lnTo>
                      <a:pt x="3077" y="613"/>
                    </a:lnTo>
                    <a:lnTo>
                      <a:pt x="3077" y="616"/>
                    </a:lnTo>
                    <a:lnTo>
                      <a:pt x="3078" y="617"/>
                    </a:lnTo>
                    <a:lnTo>
                      <a:pt x="3078" y="618"/>
                    </a:lnTo>
                    <a:lnTo>
                      <a:pt x="3083" y="629"/>
                    </a:lnTo>
                    <a:lnTo>
                      <a:pt x="3086" y="641"/>
                    </a:lnTo>
                    <a:lnTo>
                      <a:pt x="3086" y="660"/>
                    </a:lnTo>
                    <a:lnTo>
                      <a:pt x="3167" y="692"/>
                    </a:lnTo>
                    <a:lnTo>
                      <a:pt x="3168" y="689"/>
                    </a:lnTo>
                    <a:lnTo>
                      <a:pt x="3170" y="688"/>
                    </a:lnTo>
                    <a:lnTo>
                      <a:pt x="3180" y="676"/>
                    </a:lnTo>
                    <a:lnTo>
                      <a:pt x="3192" y="667"/>
                    </a:lnTo>
                    <a:lnTo>
                      <a:pt x="3206" y="660"/>
                    </a:lnTo>
                    <a:lnTo>
                      <a:pt x="3206" y="659"/>
                    </a:lnTo>
                    <a:lnTo>
                      <a:pt x="3210" y="659"/>
                    </a:lnTo>
                    <a:lnTo>
                      <a:pt x="3222" y="656"/>
                    </a:lnTo>
                    <a:lnTo>
                      <a:pt x="3234" y="655"/>
                    </a:lnTo>
                    <a:lnTo>
                      <a:pt x="3247" y="655"/>
                    </a:lnTo>
                    <a:lnTo>
                      <a:pt x="3252" y="656"/>
                    </a:lnTo>
                    <a:lnTo>
                      <a:pt x="3264" y="659"/>
                    </a:lnTo>
                    <a:lnTo>
                      <a:pt x="3273" y="666"/>
                    </a:lnTo>
                    <a:lnTo>
                      <a:pt x="3276" y="666"/>
                    </a:lnTo>
                    <a:lnTo>
                      <a:pt x="3289" y="675"/>
                    </a:lnTo>
                    <a:lnTo>
                      <a:pt x="3301" y="687"/>
                    </a:lnTo>
                    <a:lnTo>
                      <a:pt x="3308" y="700"/>
                    </a:lnTo>
                    <a:lnTo>
                      <a:pt x="3315" y="715"/>
                    </a:lnTo>
                    <a:lnTo>
                      <a:pt x="3318" y="731"/>
                    </a:lnTo>
                    <a:lnTo>
                      <a:pt x="3316" y="747"/>
                    </a:lnTo>
                    <a:lnTo>
                      <a:pt x="3315" y="751"/>
                    </a:lnTo>
                    <a:lnTo>
                      <a:pt x="3314" y="753"/>
                    </a:lnTo>
                    <a:lnTo>
                      <a:pt x="3311" y="766"/>
                    </a:lnTo>
                    <a:lnTo>
                      <a:pt x="3304" y="779"/>
                    </a:lnTo>
                    <a:lnTo>
                      <a:pt x="3295" y="791"/>
                    </a:lnTo>
                    <a:lnTo>
                      <a:pt x="3294" y="794"/>
                    </a:lnTo>
                    <a:lnTo>
                      <a:pt x="3291" y="797"/>
                    </a:lnTo>
                    <a:lnTo>
                      <a:pt x="3283" y="803"/>
                    </a:lnTo>
                    <a:lnTo>
                      <a:pt x="3273" y="810"/>
                    </a:lnTo>
                    <a:lnTo>
                      <a:pt x="3261" y="815"/>
                    </a:lnTo>
                    <a:lnTo>
                      <a:pt x="3251" y="817"/>
                    </a:lnTo>
                    <a:lnTo>
                      <a:pt x="3247" y="819"/>
                    </a:lnTo>
                    <a:lnTo>
                      <a:pt x="3242" y="820"/>
                    </a:lnTo>
                    <a:lnTo>
                      <a:pt x="3238" y="820"/>
                    </a:lnTo>
                    <a:lnTo>
                      <a:pt x="3232" y="819"/>
                    </a:lnTo>
                    <a:lnTo>
                      <a:pt x="3218" y="819"/>
                    </a:lnTo>
                    <a:lnTo>
                      <a:pt x="3215" y="817"/>
                    </a:lnTo>
                    <a:lnTo>
                      <a:pt x="3194" y="808"/>
                    </a:lnTo>
                    <a:lnTo>
                      <a:pt x="3176" y="795"/>
                    </a:lnTo>
                    <a:lnTo>
                      <a:pt x="3163" y="777"/>
                    </a:lnTo>
                    <a:lnTo>
                      <a:pt x="3162" y="776"/>
                    </a:lnTo>
                    <a:lnTo>
                      <a:pt x="3162" y="774"/>
                    </a:lnTo>
                    <a:lnTo>
                      <a:pt x="3156" y="757"/>
                    </a:lnTo>
                    <a:lnTo>
                      <a:pt x="3154" y="742"/>
                    </a:lnTo>
                    <a:lnTo>
                      <a:pt x="3153" y="730"/>
                    </a:lnTo>
                    <a:lnTo>
                      <a:pt x="3155" y="718"/>
                    </a:lnTo>
                    <a:lnTo>
                      <a:pt x="3075" y="688"/>
                    </a:lnTo>
                    <a:lnTo>
                      <a:pt x="3074" y="690"/>
                    </a:lnTo>
                    <a:lnTo>
                      <a:pt x="3071" y="693"/>
                    </a:lnTo>
                    <a:lnTo>
                      <a:pt x="3070" y="693"/>
                    </a:lnTo>
                    <a:lnTo>
                      <a:pt x="3067" y="698"/>
                    </a:lnTo>
                    <a:lnTo>
                      <a:pt x="3064" y="701"/>
                    </a:lnTo>
                    <a:lnTo>
                      <a:pt x="3060" y="705"/>
                    </a:lnTo>
                    <a:lnTo>
                      <a:pt x="3054" y="706"/>
                    </a:lnTo>
                    <a:lnTo>
                      <a:pt x="3053" y="709"/>
                    </a:lnTo>
                    <a:lnTo>
                      <a:pt x="3048" y="711"/>
                    </a:lnTo>
                    <a:lnTo>
                      <a:pt x="3033" y="717"/>
                    </a:lnTo>
                    <a:lnTo>
                      <a:pt x="3019" y="718"/>
                    </a:lnTo>
                    <a:lnTo>
                      <a:pt x="3007" y="717"/>
                    </a:lnTo>
                    <a:lnTo>
                      <a:pt x="2994" y="714"/>
                    </a:lnTo>
                    <a:lnTo>
                      <a:pt x="2891" y="941"/>
                    </a:lnTo>
                    <a:lnTo>
                      <a:pt x="2901" y="950"/>
                    </a:lnTo>
                    <a:lnTo>
                      <a:pt x="2909" y="962"/>
                    </a:lnTo>
                    <a:lnTo>
                      <a:pt x="2909" y="963"/>
                    </a:lnTo>
                    <a:lnTo>
                      <a:pt x="2910" y="965"/>
                    </a:lnTo>
                    <a:lnTo>
                      <a:pt x="2910" y="967"/>
                    </a:lnTo>
                    <a:lnTo>
                      <a:pt x="2916" y="977"/>
                    </a:lnTo>
                    <a:lnTo>
                      <a:pt x="2917" y="989"/>
                    </a:lnTo>
                    <a:lnTo>
                      <a:pt x="2917" y="1007"/>
                    </a:lnTo>
                    <a:lnTo>
                      <a:pt x="2916" y="1015"/>
                    </a:lnTo>
                    <a:lnTo>
                      <a:pt x="2912" y="1024"/>
                    </a:lnTo>
                    <a:lnTo>
                      <a:pt x="2906" y="1035"/>
                    </a:lnTo>
                    <a:lnTo>
                      <a:pt x="2901" y="1041"/>
                    </a:lnTo>
                    <a:lnTo>
                      <a:pt x="2896" y="1047"/>
                    </a:lnTo>
                    <a:lnTo>
                      <a:pt x="2891" y="1051"/>
                    </a:lnTo>
                    <a:lnTo>
                      <a:pt x="2884" y="1055"/>
                    </a:lnTo>
                    <a:lnTo>
                      <a:pt x="2882" y="1056"/>
                    </a:lnTo>
                    <a:lnTo>
                      <a:pt x="2878" y="1058"/>
                    </a:lnTo>
                    <a:lnTo>
                      <a:pt x="2865" y="1062"/>
                    </a:lnTo>
                    <a:lnTo>
                      <a:pt x="2850" y="1064"/>
                    </a:lnTo>
                    <a:lnTo>
                      <a:pt x="2836" y="1062"/>
                    </a:lnTo>
                    <a:lnTo>
                      <a:pt x="2820" y="1057"/>
                    </a:lnTo>
                    <a:lnTo>
                      <a:pt x="2819" y="1057"/>
                    </a:lnTo>
                    <a:lnTo>
                      <a:pt x="2811" y="1052"/>
                    </a:lnTo>
                    <a:lnTo>
                      <a:pt x="2803" y="1045"/>
                    </a:lnTo>
                    <a:lnTo>
                      <a:pt x="2798" y="1040"/>
                    </a:lnTo>
                    <a:lnTo>
                      <a:pt x="2790" y="1028"/>
                    </a:lnTo>
                    <a:lnTo>
                      <a:pt x="2785" y="1014"/>
                    </a:lnTo>
                    <a:lnTo>
                      <a:pt x="2782" y="1001"/>
                    </a:lnTo>
                    <a:lnTo>
                      <a:pt x="2781" y="996"/>
                    </a:lnTo>
                    <a:lnTo>
                      <a:pt x="2783" y="977"/>
                    </a:lnTo>
                    <a:lnTo>
                      <a:pt x="2791" y="959"/>
                    </a:lnTo>
                    <a:lnTo>
                      <a:pt x="2793" y="958"/>
                    </a:lnTo>
                    <a:lnTo>
                      <a:pt x="2793" y="956"/>
                    </a:lnTo>
                    <a:lnTo>
                      <a:pt x="2794" y="956"/>
                    </a:lnTo>
                    <a:lnTo>
                      <a:pt x="2794" y="955"/>
                    </a:lnTo>
                    <a:lnTo>
                      <a:pt x="2800" y="946"/>
                    </a:lnTo>
                    <a:lnTo>
                      <a:pt x="2811" y="939"/>
                    </a:lnTo>
                    <a:lnTo>
                      <a:pt x="2820" y="933"/>
                    </a:lnTo>
                    <a:lnTo>
                      <a:pt x="2827" y="930"/>
                    </a:lnTo>
                    <a:lnTo>
                      <a:pt x="2833" y="929"/>
                    </a:lnTo>
                    <a:lnTo>
                      <a:pt x="2838" y="929"/>
                    </a:lnTo>
                    <a:lnTo>
                      <a:pt x="2840" y="927"/>
                    </a:lnTo>
                    <a:lnTo>
                      <a:pt x="2859" y="927"/>
                    </a:lnTo>
                    <a:lnTo>
                      <a:pt x="2863" y="929"/>
                    </a:lnTo>
                    <a:lnTo>
                      <a:pt x="2969" y="697"/>
                    </a:lnTo>
                    <a:lnTo>
                      <a:pt x="2968" y="696"/>
                    </a:lnTo>
                    <a:lnTo>
                      <a:pt x="2968" y="694"/>
                    </a:lnTo>
                    <a:lnTo>
                      <a:pt x="2959" y="683"/>
                    </a:lnTo>
                    <a:lnTo>
                      <a:pt x="2951" y="663"/>
                    </a:lnTo>
                    <a:lnTo>
                      <a:pt x="2950" y="656"/>
                    </a:lnTo>
                    <a:lnTo>
                      <a:pt x="2950" y="651"/>
                    </a:lnTo>
                    <a:lnTo>
                      <a:pt x="2951" y="637"/>
                    </a:lnTo>
                    <a:lnTo>
                      <a:pt x="2955" y="622"/>
                    </a:lnTo>
                    <a:lnTo>
                      <a:pt x="2882" y="571"/>
                    </a:lnTo>
                    <a:lnTo>
                      <a:pt x="2876" y="578"/>
                    </a:lnTo>
                    <a:lnTo>
                      <a:pt x="2870" y="583"/>
                    </a:lnTo>
                    <a:lnTo>
                      <a:pt x="2865" y="587"/>
                    </a:lnTo>
                    <a:lnTo>
                      <a:pt x="2850" y="596"/>
                    </a:lnTo>
                    <a:lnTo>
                      <a:pt x="2837" y="601"/>
                    </a:lnTo>
                    <a:lnTo>
                      <a:pt x="2817" y="607"/>
                    </a:lnTo>
                    <a:lnTo>
                      <a:pt x="2798" y="609"/>
                    </a:lnTo>
                    <a:lnTo>
                      <a:pt x="2786" y="609"/>
                    </a:lnTo>
                    <a:lnTo>
                      <a:pt x="2772" y="676"/>
                    </a:lnTo>
                    <a:lnTo>
                      <a:pt x="2773" y="677"/>
                    </a:lnTo>
                    <a:lnTo>
                      <a:pt x="2775" y="677"/>
                    </a:lnTo>
                    <a:lnTo>
                      <a:pt x="2777" y="679"/>
                    </a:lnTo>
                    <a:lnTo>
                      <a:pt x="2783" y="684"/>
                    </a:lnTo>
                    <a:lnTo>
                      <a:pt x="2796" y="697"/>
                    </a:lnTo>
                    <a:lnTo>
                      <a:pt x="2799" y="705"/>
                    </a:lnTo>
                    <a:lnTo>
                      <a:pt x="2802" y="709"/>
                    </a:lnTo>
                    <a:lnTo>
                      <a:pt x="2804" y="719"/>
                    </a:lnTo>
                    <a:lnTo>
                      <a:pt x="2804" y="723"/>
                    </a:lnTo>
                    <a:lnTo>
                      <a:pt x="2806" y="727"/>
                    </a:lnTo>
                    <a:lnTo>
                      <a:pt x="2806" y="731"/>
                    </a:lnTo>
                    <a:lnTo>
                      <a:pt x="2803" y="748"/>
                    </a:lnTo>
                    <a:lnTo>
                      <a:pt x="2796" y="762"/>
                    </a:lnTo>
                    <a:lnTo>
                      <a:pt x="2786" y="776"/>
                    </a:lnTo>
                    <a:lnTo>
                      <a:pt x="2778" y="782"/>
                    </a:lnTo>
                    <a:lnTo>
                      <a:pt x="2769" y="787"/>
                    </a:lnTo>
                    <a:lnTo>
                      <a:pt x="2761" y="791"/>
                    </a:lnTo>
                    <a:lnTo>
                      <a:pt x="2743" y="794"/>
                    </a:lnTo>
                    <a:lnTo>
                      <a:pt x="2736" y="794"/>
                    </a:lnTo>
                    <a:lnTo>
                      <a:pt x="2734" y="793"/>
                    </a:lnTo>
                    <a:lnTo>
                      <a:pt x="2718" y="789"/>
                    </a:lnTo>
                    <a:lnTo>
                      <a:pt x="2702" y="779"/>
                    </a:lnTo>
                    <a:lnTo>
                      <a:pt x="2690" y="766"/>
                    </a:lnTo>
                    <a:lnTo>
                      <a:pt x="2690" y="765"/>
                    </a:lnTo>
                    <a:lnTo>
                      <a:pt x="2689" y="764"/>
                    </a:lnTo>
                    <a:lnTo>
                      <a:pt x="2683" y="749"/>
                    </a:lnTo>
                    <a:lnTo>
                      <a:pt x="2680" y="732"/>
                    </a:lnTo>
                    <a:lnTo>
                      <a:pt x="2680" y="726"/>
                    </a:lnTo>
                    <a:lnTo>
                      <a:pt x="2683" y="715"/>
                    </a:lnTo>
                    <a:lnTo>
                      <a:pt x="2683" y="714"/>
                    </a:lnTo>
                    <a:lnTo>
                      <a:pt x="2690" y="697"/>
                    </a:lnTo>
                    <a:lnTo>
                      <a:pt x="2702" y="684"/>
                    </a:lnTo>
                    <a:lnTo>
                      <a:pt x="2713" y="676"/>
                    </a:lnTo>
                    <a:lnTo>
                      <a:pt x="2723" y="672"/>
                    </a:lnTo>
                    <a:lnTo>
                      <a:pt x="2736" y="669"/>
                    </a:lnTo>
                    <a:lnTo>
                      <a:pt x="2743" y="669"/>
                    </a:lnTo>
                    <a:lnTo>
                      <a:pt x="2757" y="601"/>
                    </a:lnTo>
                    <a:lnTo>
                      <a:pt x="2738" y="591"/>
                    </a:lnTo>
                    <a:lnTo>
                      <a:pt x="2722" y="578"/>
                    </a:lnTo>
                    <a:lnTo>
                      <a:pt x="2711" y="566"/>
                    </a:lnTo>
                    <a:lnTo>
                      <a:pt x="2703" y="553"/>
                    </a:lnTo>
                    <a:lnTo>
                      <a:pt x="2703" y="552"/>
                    </a:lnTo>
                    <a:lnTo>
                      <a:pt x="2702" y="552"/>
                    </a:lnTo>
                    <a:lnTo>
                      <a:pt x="2702" y="549"/>
                    </a:lnTo>
                    <a:lnTo>
                      <a:pt x="2701" y="548"/>
                    </a:lnTo>
                    <a:lnTo>
                      <a:pt x="2495" y="607"/>
                    </a:lnTo>
                    <a:lnTo>
                      <a:pt x="2495" y="575"/>
                    </a:lnTo>
                    <a:lnTo>
                      <a:pt x="2690" y="520"/>
                    </a:lnTo>
                    <a:lnTo>
                      <a:pt x="2689" y="504"/>
                    </a:lnTo>
                    <a:lnTo>
                      <a:pt x="2690" y="490"/>
                    </a:lnTo>
                    <a:lnTo>
                      <a:pt x="2693" y="472"/>
                    </a:lnTo>
                    <a:lnTo>
                      <a:pt x="2700" y="455"/>
                    </a:lnTo>
                    <a:lnTo>
                      <a:pt x="2618" y="410"/>
                    </a:lnTo>
                    <a:lnTo>
                      <a:pt x="2616" y="413"/>
                    </a:lnTo>
                    <a:lnTo>
                      <a:pt x="2613" y="417"/>
                    </a:lnTo>
                    <a:lnTo>
                      <a:pt x="2612" y="418"/>
                    </a:lnTo>
                    <a:lnTo>
                      <a:pt x="2609" y="419"/>
                    </a:lnTo>
                    <a:lnTo>
                      <a:pt x="2595" y="427"/>
                    </a:lnTo>
                    <a:lnTo>
                      <a:pt x="2580" y="432"/>
                    </a:lnTo>
                    <a:lnTo>
                      <a:pt x="2578" y="434"/>
                    </a:lnTo>
                    <a:lnTo>
                      <a:pt x="2561" y="434"/>
                    </a:lnTo>
                    <a:lnTo>
                      <a:pt x="2549" y="431"/>
                    </a:lnTo>
                    <a:lnTo>
                      <a:pt x="2537" y="426"/>
                    </a:lnTo>
                    <a:lnTo>
                      <a:pt x="2528" y="419"/>
                    </a:lnTo>
                    <a:lnTo>
                      <a:pt x="2519" y="409"/>
                    </a:lnTo>
                    <a:lnTo>
                      <a:pt x="2511" y="398"/>
                    </a:lnTo>
                    <a:lnTo>
                      <a:pt x="2507" y="387"/>
                    </a:lnTo>
                    <a:lnTo>
                      <a:pt x="2507" y="381"/>
                    </a:lnTo>
                    <a:lnTo>
                      <a:pt x="2504" y="372"/>
                    </a:lnTo>
                    <a:lnTo>
                      <a:pt x="2506" y="360"/>
                    </a:lnTo>
                    <a:lnTo>
                      <a:pt x="2508" y="349"/>
                    </a:lnTo>
                    <a:lnTo>
                      <a:pt x="2508" y="347"/>
                    </a:lnTo>
                    <a:lnTo>
                      <a:pt x="2510" y="346"/>
                    </a:lnTo>
                    <a:lnTo>
                      <a:pt x="2510" y="343"/>
                    </a:lnTo>
                    <a:lnTo>
                      <a:pt x="2515" y="334"/>
                    </a:lnTo>
                    <a:lnTo>
                      <a:pt x="2524" y="322"/>
                    </a:lnTo>
                    <a:lnTo>
                      <a:pt x="2532" y="316"/>
                    </a:lnTo>
                    <a:lnTo>
                      <a:pt x="2533" y="316"/>
                    </a:lnTo>
                    <a:lnTo>
                      <a:pt x="2541" y="311"/>
                    </a:lnTo>
                    <a:lnTo>
                      <a:pt x="2546" y="309"/>
                    </a:lnTo>
                    <a:lnTo>
                      <a:pt x="2550" y="308"/>
                    </a:lnTo>
                    <a:lnTo>
                      <a:pt x="2552" y="307"/>
                    </a:lnTo>
                    <a:lnTo>
                      <a:pt x="2554" y="307"/>
                    </a:lnTo>
                    <a:lnTo>
                      <a:pt x="2558" y="305"/>
                    </a:lnTo>
                    <a:lnTo>
                      <a:pt x="2569" y="305"/>
                    </a:lnTo>
                    <a:lnTo>
                      <a:pt x="2583" y="307"/>
                    </a:lnTo>
                    <a:lnTo>
                      <a:pt x="2597" y="312"/>
                    </a:lnTo>
                    <a:lnTo>
                      <a:pt x="2609" y="320"/>
                    </a:lnTo>
                    <a:lnTo>
                      <a:pt x="2611" y="320"/>
                    </a:lnTo>
                    <a:lnTo>
                      <a:pt x="2617" y="326"/>
                    </a:lnTo>
                    <a:lnTo>
                      <a:pt x="2622" y="334"/>
                    </a:lnTo>
                    <a:lnTo>
                      <a:pt x="2626" y="341"/>
                    </a:lnTo>
                    <a:lnTo>
                      <a:pt x="2631" y="354"/>
                    </a:lnTo>
                    <a:lnTo>
                      <a:pt x="2633" y="367"/>
                    </a:lnTo>
                    <a:lnTo>
                      <a:pt x="2633" y="375"/>
                    </a:lnTo>
                    <a:lnTo>
                      <a:pt x="2631" y="383"/>
                    </a:lnTo>
                    <a:lnTo>
                      <a:pt x="2715" y="430"/>
                    </a:lnTo>
                    <a:lnTo>
                      <a:pt x="2719" y="426"/>
                    </a:lnTo>
                    <a:lnTo>
                      <a:pt x="2722" y="425"/>
                    </a:lnTo>
                    <a:lnTo>
                      <a:pt x="2730" y="415"/>
                    </a:lnTo>
                    <a:lnTo>
                      <a:pt x="2743" y="406"/>
                    </a:lnTo>
                    <a:lnTo>
                      <a:pt x="2756" y="400"/>
                    </a:lnTo>
                    <a:lnTo>
                      <a:pt x="2770" y="396"/>
                    </a:lnTo>
                    <a:lnTo>
                      <a:pt x="2775" y="393"/>
                    </a:lnTo>
                    <a:lnTo>
                      <a:pt x="2778" y="393"/>
                    </a:lnTo>
                    <a:lnTo>
                      <a:pt x="2789" y="392"/>
                    </a:lnTo>
                    <a:lnTo>
                      <a:pt x="2802" y="391"/>
                    </a:lnTo>
                    <a:lnTo>
                      <a:pt x="2808" y="391"/>
                    </a:lnTo>
                    <a:lnTo>
                      <a:pt x="2816" y="392"/>
                    </a:lnTo>
                    <a:lnTo>
                      <a:pt x="2849" y="254"/>
                    </a:lnTo>
                    <a:lnTo>
                      <a:pt x="2836" y="247"/>
                    </a:lnTo>
                    <a:lnTo>
                      <a:pt x="2820" y="235"/>
                    </a:lnTo>
                    <a:lnTo>
                      <a:pt x="2812" y="224"/>
                    </a:lnTo>
                    <a:lnTo>
                      <a:pt x="2810" y="219"/>
                    </a:lnTo>
                    <a:lnTo>
                      <a:pt x="2808" y="218"/>
                    </a:lnTo>
                    <a:lnTo>
                      <a:pt x="2800" y="202"/>
                    </a:lnTo>
                    <a:lnTo>
                      <a:pt x="2796" y="185"/>
                    </a:lnTo>
                    <a:lnTo>
                      <a:pt x="2796" y="168"/>
                    </a:lnTo>
                    <a:lnTo>
                      <a:pt x="2798" y="154"/>
                    </a:lnTo>
                    <a:lnTo>
                      <a:pt x="2802" y="142"/>
                    </a:lnTo>
                    <a:lnTo>
                      <a:pt x="2732" y="105"/>
                    </a:lnTo>
                    <a:lnTo>
                      <a:pt x="2727" y="110"/>
                    </a:lnTo>
                    <a:lnTo>
                      <a:pt x="2722" y="114"/>
                    </a:lnTo>
                    <a:lnTo>
                      <a:pt x="2718" y="117"/>
                    </a:lnTo>
                    <a:lnTo>
                      <a:pt x="2702" y="123"/>
                    </a:lnTo>
                    <a:lnTo>
                      <a:pt x="2684" y="126"/>
                    </a:lnTo>
                    <a:lnTo>
                      <a:pt x="2683" y="126"/>
                    </a:lnTo>
                    <a:lnTo>
                      <a:pt x="2680" y="125"/>
                    </a:lnTo>
                    <a:lnTo>
                      <a:pt x="2664" y="121"/>
                    </a:lnTo>
                    <a:lnTo>
                      <a:pt x="2651" y="114"/>
                    </a:lnTo>
                    <a:lnTo>
                      <a:pt x="2647" y="112"/>
                    </a:lnTo>
                    <a:lnTo>
                      <a:pt x="2638" y="102"/>
                    </a:lnTo>
                    <a:lnTo>
                      <a:pt x="2638" y="101"/>
                    </a:lnTo>
                    <a:lnTo>
                      <a:pt x="2637" y="101"/>
                    </a:lnTo>
                    <a:lnTo>
                      <a:pt x="2630" y="91"/>
                    </a:lnTo>
                    <a:lnTo>
                      <a:pt x="2626" y="79"/>
                    </a:lnTo>
                    <a:lnTo>
                      <a:pt x="2625" y="68"/>
                    </a:lnTo>
                    <a:lnTo>
                      <a:pt x="2625" y="55"/>
                    </a:lnTo>
                    <a:lnTo>
                      <a:pt x="2628" y="44"/>
                    </a:lnTo>
                    <a:lnTo>
                      <a:pt x="2633" y="32"/>
                    </a:lnTo>
                    <a:lnTo>
                      <a:pt x="2634" y="30"/>
                    </a:lnTo>
                    <a:lnTo>
                      <a:pt x="2634" y="29"/>
                    </a:lnTo>
                    <a:lnTo>
                      <a:pt x="2635" y="29"/>
                    </a:lnTo>
                    <a:lnTo>
                      <a:pt x="2641" y="21"/>
                    </a:lnTo>
                    <a:lnTo>
                      <a:pt x="2650" y="13"/>
                    </a:lnTo>
                    <a:lnTo>
                      <a:pt x="2663" y="7"/>
                    </a:lnTo>
                    <a:lnTo>
                      <a:pt x="2664" y="6"/>
                    </a:lnTo>
                    <a:lnTo>
                      <a:pt x="2676" y="2"/>
                    </a:lnTo>
                    <a:lnTo>
                      <a:pt x="26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"/>
              <p:cNvSpPr>
                <a:spLocks noEditPoints="1"/>
              </p:cNvSpPr>
              <p:nvPr/>
            </p:nvSpPr>
            <p:spPr bwMode="auto">
              <a:xfrm>
                <a:off x="2700338" y="133350"/>
                <a:ext cx="5630863" cy="4441825"/>
              </a:xfrm>
              <a:custGeom>
                <a:avLst/>
                <a:gdLst/>
                <a:ahLst/>
                <a:cxnLst>
                  <a:cxn ang="0">
                    <a:pos x="2939" y="2789"/>
                  </a:cxn>
                  <a:cxn ang="0">
                    <a:pos x="3154" y="1650"/>
                  </a:cxn>
                  <a:cxn ang="0">
                    <a:pos x="3498" y="1816"/>
                  </a:cxn>
                  <a:cxn ang="0">
                    <a:pos x="3398" y="1927"/>
                  </a:cxn>
                  <a:cxn ang="0">
                    <a:pos x="3052" y="1900"/>
                  </a:cxn>
                  <a:cxn ang="0">
                    <a:pos x="2899" y="1764"/>
                  </a:cxn>
                  <a:cxn ang="0">
                    <a:pos x="333" y="1511"/>
                  </a:cxn>
                  <a:cxn ang="0">
                    <a:pos x="253" y="1666"/>
                  </a:cxn>
                  <a:cxn ang="0">
                    <a:pos x="203" y="1871"/>
                  </a:cxn>
                  <a:cxn ang="0">
                    <a:pos x="403" y="1924"/>
                  </a:cxn>
                  <a:cxn ang="0">
                    <a:pos x="703" y="1982"/>
                  </a:cxn>
                  <a:cxn ang="0">
                    <a:pos x="716" y="2247"/>
                  </a:cxn>
                  <a:cxn ang="0">
                    <a:pos x="685" y="2408"/>
                  </a:cxn>
                  <a:cxn ang="0">
                    <a:pos x="917" y="2595"/>
                  </a:cxn>
                  <a:cxn ang="0">
                    <a:pos x="1074" y="2352"/>
                  </a:cxn>
                  <a:cxn ang="0">
                    <a:pos x="1283" y="2112"/>
                  </a:cxn>
                  <a:cxn ang="0">
                    <a:pos x="1392" y="2239"/>
                  </a:cxn>
                  <a:cxn ang="0">
                    <a:pos x="1173" y="2352"/>
                  </a:cxn>
                  <a:cxn ang="0">
                    <a:pos x="1307" y="2713"/>
                  </a:cxn>
                  <a:cxn ang="0">
                    <a:pos x="1081" y="2762"/>
                  </a:cxn>
                  <a:cxn ang="0">
                    <a:pos x="767" y="2760"/>
                  </a:cxn>
                  <a:cxn ang="0">
                    <a:pos x="280" y="2798"/>
                  </a:cxn>
                  <a:cxn ang="0">
                    <a:pos x="542" y="2598"/>
                  </a:cxn>
                  <a:cxn ang="0">
                    <a:pos x="611" y="2364"/>
                  </a:cxn>
                  <a:cxn ang="0">
                    <a:pos x="473" y="2115"/>
                  </a:cxn>
                  <a:cxn ang="0">
                    <a:pos x="424" y="2422"/>
                  </a:cxn>
                  <a:cxn ang="0">
                    <a:pos x="401" y="2149"/>
                  </a:cxn>
                  <a:cxn ang="0">
                    <a:pos x="293" y="1920"/>
                  </a:cxn>
                  <a:cxn ang="0">
                    <a:pos x="178" y="2115"/>
                  </a:cxn>
                  <a:cxn ang="0">
                    <a:pos x="75" y="2079"/>
                  </a:cxn>
                  <a:cxn ang="0">
                    <a:pos x="63" y="1828"/>
                  </a:cxn>
                  <a:cxn ang="0">
                    <a:pos x="100" y="1595"/>
                  </a:cxn>
                  <a:cxn ang="0">
                    <a:pos x="3065" y="1385"/>
                  </a:cxn>
                  <a:cxn ang="0">
                    <a:pos x="750" y="1499"/>
                  </a:cxn>
                  <a:cxn ang="0">
                    <a:pos x="982" y="1464"/>
                  </a:cxn>
                  <a:cxn ang="0">
                    <a:pos x="1315" y="1442"/>
                  </a:cxn>
                  <a:cxn ang="0">
                    <a:pos x="795" y="1624"/>
                  </a:cxn>
                  <a:cxn ang="0">
                    <a:pos x="596" y="1524"/>
                  </a:cxn>
                  <a:cxn ang="0">
                    <a:pos x="1566" y="1357"/>
                  </a:cxn>
                  <a:cxn ang="0">
                    <a:pos x="2239" y="1123"/>
                  </a:cxn>
                  <a:cxn ang="0">
                    <a:pos x="2041" y="1278"/>
                  </a:cxn>
                  <a:cxn ang="0">
                    <a:pos x="2027" y="1313"/>
                  </a:cxn>
                  <a:cxn ang="0">
                    <a:pos x="1964" y="1215"/>
                  </a:cxn>
                  <a:cxn ang="0">
                    <a:pos x="1493" y="35"/>
                  </a:cxn>
                  <a:cxn ang="0">
                    <a:pos x="1588" y="579"/>
                  </a:cxn>
                  <a:cxn ang="0">
                    <a:pos x="1871" y="529"/>
                  </a:cxn>
                  <a:cxn ang="0">
                    <a:pos x="2155" y="453"/>
                  </a:cxn>
                  <a:cxn ang="0">
                    <a:pos x="2422" y="196"/>
                  </a:cxn>
                  <a:cxn ang="0">
                    <a:pos x="2547" y="239"/>
                  </a:cxn>
                  <a:cxn ang="0">
                    <a:pos x="2485" y="479"/>
                  </a:cxn>
                  <a:cxn ang="0">
                    <a:pos x="2773" y="588"/>
                  </a:cxn>
                  <a:cxn ang="0">
                    <a:pos x="2795" y="1105"/>
                  </a:cxn>
                  <a:cxn ang="0">
                    <a:pos x="2797" y="1224"/>
                  </a:cxn>
                  <a:cxn ang="0">
                    <a:pos x="2645" y="1283"/>
                  </a:cxn>
                  <a:cxn ang="0">
                    <a:pos x="2499" y="1160"/>
                  </a:cxn>
                  <a:cxn ang="0">
                    <a:pos x="2361" y="1256"/>
                  </a:cxn>
                  <a:cxn ang="0">
                    <a:pos x="2441" y="1084"/>
                  </a:cxn>
                  <a:cxn ang="0">
                    <a:pos x="2561" y="1104"/>
                  </a:cxn>
                  <a:cxn ang="0">
                    <a:pos x="2654" y="1061"/>
                  </a:cxn>
                  <a:cxn ang="0">
                    <a:pos x="2336" y="454"/>
                  </a:cxn>
                  <a:cxn ang="0">
                    <a:pos x="2209" y="681"/>
                  </a:cxn>
                  <a:cxn ang="0">
                    <a:pos x="1813" y="685"/>
                  </a:cxn>
                  <a:cxn ang="0">
                    <a:pos x="1493" y="835"/>
                  </a:cxn>
                </a:cxnLst>
                <a:rect l="0" t="0" r="r" b="b"/>
                <a:pathLst>
                  <a:path w="3547" h="2798">
                    <a:moveTo>
                      <a:pt x="2921" y="2622"/>
                    </a:moveTo>
                    <a:lnTo>
                      <a:pt x="2929" y="2622"/>
                    </a:lnTo>
                    <a:lnTo>
                      <a:pt x="2950" y="2624"/>
                    </a:lnTo>
                    <a:lnTo>
                      <a:pt x="2969" y="2632"/>
                    </a:lnTo>
                    <a:lnTo>
                      <a:pt x="2972" y="2635"/>
                    </a:lnTo>
                    <a:lnTo>
                      <a:pt x="2975" y="2636"/>
                    </a:lnTo>
                    <a:lnTo>
                      <a:pt x="2986" y="2644"/>
                    </a:lnTo>
                    <a:lnTo>
                      <a:pt x="2997" y="2656"/>
                    </a:lnTo>
                    <a:lnTo>
                      <a:pt x="3003" y="2669"/>
                    </a:lnTo>
                    <a:lnTo>
                      <a:pt x="3006" y="2671"/>
                    </a:lnTo>
                    <a:lnTo>
                      <a:pt x="3007" y="2674"/>
                    </a:lnTo>
                    <a:lnTo>
                      <a:pt x="3010" y="2684"/>
                    </a:lnTo>
                    <a:lnTo>
                      <a:pt x="3013" y="2697"/>
                    </a:lnTo>
                    <a:lnTo>
                      <a:pt x="3014" y="2709"/>
                    </a:lnTo>
                    <a:lnTo>
                      <a:pt x="3013" y="2720"/>
                    </a:lnTo>
                    <a:lnTo>
                      <a:pt x="3013" y="2721"/>
                    </a:lnTo>
                    <a:lnTo>
                      <a:pt x="3010" y="2733"/>
                    </a:lnTo>
                    <a:lnTo>
                      <a:pt x="3003" y="2743"/>
                    </a:lnTo>
                    <a:lnTo>
                      <a:pt x="3003" y="2746"/>
                    </a:lnTo>
                    <a:lnTo>
                      <a:pt x="3002" y="2750"/>
                    </a:lnTo>
                    <a:lnTo>
                      <a:pt x="3000" y="2754"/>
                    </a:lnTo>
                    <a:lnTo>
                      <a:pt x="2983" y="2771"/>
                    </a:lnTo>
                    <a:lnTo>
                      <a:pt x="2963" y="2783"/>
                    </a:lnTo>
                    <a:lnTo>
                      <a:pt x="2939" y="2788"/>
                    </a:lnTo>
                    <a:lnTo>
                      <a:pt x="2939" y="2789"/>
                    </a:lnTo>
                    <a:lnTo>
                      <a:pt x="2933" y="2789"/>
                    </a:lnTo>
                    <a:lnTo>
                      <a:pt x="2917" y="2788"/>
                    </a:lnTo>
                    <a:lnTo>
                      <a:pt x="2904" y="2784"/>
                    </a:lnTo>
                    <a:lnTo>
                      <a:pt x="2891" y="2779"/>
                    </a:lnTo>
                    <a:lnTo>
                      <a:pt x="2878" y="2771"/>
                    </a:lnTo>
                    <a:lnTo>
                      <a:pt x="2850" y="2794"/>
                    </a:lnTo>
                    <a:lnTo>
                      <a:pt x="2850" y="2755"/>
                    </a:lnTo>
                    <a:lnTo>
                      <a:pt x="2858" y="2747"/>
                    </a:lnTo>
                    <a:lnTo>
                      <a:pt x="2856" y="2743"/>
                    </a:lnTo>
                    <a:lnTo>
                      <a:pt x="2854" y="2739"/>
                    </a:lnTo>
                    <a:lnTo>
                      <a:pt x="2852" y="2734"/>
                    </a:lnTo>
                    <a:lnTo>
                      <a:pt x="2850" y="2730"/>
                    </a:lnTo>
                    <a:lnTo>
                      <a:pt x="2850" y="2678"/>
                    </a:lnTo>
                    <a:lnTo>
                      <a:pt x="2853" y="2673"/>
                    </a:lnTo>
                    <a:lnTo>
                      <a:pt x="2854" y="2667"/>
                    </a:lnTo>
                    <a:lnTo>
                      <a:pt x="2857" y="2662"/>
                    </a:lnTo>
                    <a:lnTo>
                      <a:pt x="2859" y="2658"/>
                    </a:lnTo>
                    <a:lnTo>
                      <a:pt x="2865" y="2652"/>
                    </a:lnTo>
                    <a:lnTo>
                      <a:pt x="2875" y="2641"/>
                    </a:lnTo>
                    <a:lnTo>
                      <a:pt x="2876" y="2641"/>
                    </a:lnTo>
                    <a:lnTo>
                      <a:pt x="2876" y="2640"/>
                    </a:lnTo>
                    <a:lnTo>
                      <a:pt x="2890" y="2631"/>
                    </a:lnTo>
                    <a:lnTo>
                      <a:pt x="2905" y="2624"/>
                    </a:lnTo>
                    <a:lnTo>
                      <a:pt x="2921" y="2622"/>
                    </a:lnTo>
                    <a:close/>
                    <a:moveTo>
                      <a:pt x="3154" y="1650"/>
                    </a:moveTo>
                    <a:lnTo>
                      <a:pt x="3171" y="1650"/>
                    </a:lnTo>
                    <a:lnTo>
                      <a:pt x="3182" y="1652"/>
                    </a:lnTo>
                    <a:lnTo>
                      <a:pt x="3195" y="1659"/>
                    </a:lnTo>
                    <a:lnTo>
                      <a:pt x="3203" y="1664"/>
                    </a:lnTo>
                    <a:lnTo>
                      <a:pt x="3205" y="1668"/>
                    </a:lnTo>
                    <a:lnTo>
                      <a:pt x="3206" y="1668"/>
                    </a:lnTo>
                    <a:lnTo>
                      <a:pt x="3208" y="1669"/>
                    </a:lnTo>
                    <a:lnTo>
                      <a:pt x="3209" y="1672"/>
                    </a:lnTo>
                    <a:lnTo>
                      <a:pt x="3210" y="1673"/>
                    </a:lnTo>
                    <a:lnTo>
                      <a:pt x="3220" y="1689"/>
                    </a:lnTo>
                    <a:lnTo>
                      <a:pt x="3223" y="1705"/>
                    </a:lnTo>
                    <a:lnTo>
                      <a:pt x="3222" y="1723"/>
                    </a:lnTo>
                    <a:lnTo>
                      <a:pt x="3222" y="1724"/>
                    </a:lnTo>
                    <a:lnTo>
                      <a:pt x="3412" y="1829"/>
                    </a:lnTo>
                    <a:lnTo>
                      <a:pt x="3420" y="1824"/>
                    </a:lnTo>
                    <a:lnTo>
                      <a:pt x="3422" y="1823"/>
                    </a:lnTo>
                    <a:lnTo>
                      <a:pt x="3424" y="1823"/>
                    </a:lnTo>
                    <a:lnTo>
                      <a:pt x="3424" y="1821"/>
                    </a:lnTo>
                    <a:lnTo>
                      <a:pt x="3425" y="1821"/>
                    </a:lnTo>
                    <a:lnTo>
                      <a:pt x="3437" y="1815"/>
                    </a:lnTo>
                    <a:lnTo>
                      <a:pt x="3451" y="1810"/>
                    </a:lnTo>
                    <a:lnTo>
                      <a:pt x="3464" y="1808"/>
                    </a:lnTo>
                    <a:lnTo>
                      <a:pt x="3468" y="1808"/>
                    </a:lnTo>
                    <a:lnTo>
                      <a:pt x="3485" y="1811"/>
                    </a:lnTo>
                    <a:lnTo>
                      <a:pt x="3498" y="1816"/>
                    </a:lnTo>
                    <a:lnTo>
                      <a:pt x="3513" y="1824"/>
                    </a:lnTo>
                    <a:lnTo>
                      <a:pt x="3517" y="1828"/>
                    </a:lnTo>
                    <a:lnTo>
                      <a:pt x="3527" y="1836"/>
                    </a:lnTo>
                    <a:lnTo>
                      <a:pt x="3535" y="1849"/>
                    </a:lnTo>
                    <a:lnTo>
                      <a:pt x="3540" y="1862"/>
                    </a:lnTo>
                    <a:lnTo>
                      <a:pt x="3542" y="1865"/>
                    </a:lnTo>
                    <a:lnTo>
                      <a:pt x="3543" y="1869"/>
                    </a:lnTo>
                    <a:lnTo>
                      <a:pt x="3546" y="1878"/>
                    </a:lnTo>
                    <a:lnTo>
                      <a:pt x="3547" y="1889"/>
                    </a:lnTo>
                    <a:lnTo>
                      <a:pt x="3546" y="1901"/>
                    </a:lnTo>
                    <a:lnTo>
                      <a:pt x="3543" y="1912"/>
                    </a:lnTo>
                    <a:lnTo>
                      <a:pt x="3539" y="1924"/>
                    </a:lnTo>
                    <a:lnTo>
                      <a:pt x="3532" y="1933"/>
                    </a:lnTo>
                    <a:lnTo>
                      <a:pt x="3530" y="1938"/>
                    </a:lnTo>
                    <a:lnTo>
                      <a:pt x="3527" y="1942"/>
                    </a:lnTo>
                    <a:lnTo>
                      <a:pt x="3510" y="1956"/>
                    </a:lnTo>
                    <a:lnTo>
                      <a:pt x="3491" y="1965"/>
                    </a:lnTo>
                    <a:lnTo>
                      <a:pt x="3468" y="1968"/>
                    </a:lnTo>
                    <a:lnTo>
                      <a:pt x="3466" y="1968"/>
                    </a:lnTo>
                    <a:lnTo>
                      <a:pt x="3447" y="1965"/>
                    </a:lnTo>
                    <a:lnTo>
                      <a:pt x="3433" y="1960"/>
                    </a:lnTo>
                    <a:lnTo>
                      <a:pt x="3419" y="1952"/>
                    </a:lnTo>
                    <a:lnTo>
                      <a:pt x="3407" y="1941"/>
                    </a:lnTo>
                    <a:lnTo>
                      <a:pt x="3402" y="1934"/>
                    </a:lnTo>
                    <a:lnTo>
                      <a:pt x="3398" y="1927"/>
                    </a:lnTo>
                    <a:lnTo>
                      <a:pt x="3395" y="1922"/>
                    </a:lnTo>
                    <a:lnTo>
                      <a:pt x="3388" y="1900"/>
                    </a:lnTo>
                    <a:lnTo>
                      <a:pt x="3388" y="1874"/>
                    </a:lnTo>
                    <a:lnTo>
                      <a:pt x="3391" y="1863"/>
                    </a:lnTo>
                    <a:lnTo>
                      <a:pt x="3395" y="1854"/>
                    </a:lnTo>
                    <a:lnTo>
                      <a:pt x="3209" y="1752"/>
                    </a:lnTo>
                    <a:lnTo>
                      <a:pt x="3204" y="1757"/>
                    </a:lnTo>
                    <a:lnTo>
                      <a:pt x="3193" y="1765"/>
                    </a:lnTo>
                    <a:lnTo>
                      <a:pt x="3189" y="1766"/>
                    </a:lnTo>
                    <a:lnTo>
                      <a:pt x="3185" y="1769"/>
                    </a:lnTo>
                    <a:lnTo>
                      <a:pt x="3178" y="1772"/>
                    </a:lnTo>
                    <a:lnTo>
                      <a:pt x="3171" y="1773"/>
                    </a:lnTo>
                    <a:lnTo>
                      <a:pt x="3155" y="1773"/>
                    </a:lnTo>
                    <a:lnTo>
                      <a:pt x="3142" y="1770"/>
                    </a:lnTo>
                    <a:lnTo>
                      <a:pt x="3141" y="1770"/>
                    </a:lnTo>
                    <a:lnTo>
                      <a:pt x="3138" y="1769"/>
                    </a:lnTo>
                    <a:lnTo>
                      <a:pt x="3127" y="1762"/>
                    </a:lnTo>
                    <a:lnTo>
                      <a:pt x="3115" y="1753"/>
                    </a:lnTo>
                    <a:lnTo>
                      <a:pt x="3031" y="1814"/>
                    </a:lnTo>
                    <a:lnTo>
                      <a:pt x="3034" y="1819"/>
                    </a:lnTo>
                    <a:lnTo>
                      <a:pt x="3041" y="1831"/>
                    </a:lnTo>
                    <a:lnTo>
                      <a:pt x="3048" y="1846"/>
                    </a:lnTo>
                    <a:lnTo>
                      <a:pt x="3052" y="1865"/>
                    </a:lnTo>
                    <a:lnTo>
                      <a:pt x="3053" y="1882"/>
                    </a:lnTo>
                    <a:lnTo>
                      <a:pt x="3052" y="1900"/>
                    </a:lnTo>
                    <a:lnTo>
                      <a:pt x="3049" y="1916"/>
                    </a:lnTo>
                    <a:lnTo>
                      <a:pt x="3041" y="1939"/>
                    </a:lnTo>
                    <a:lnTo>
                      <a:pt x="3030" y="1959"/>
                    </a:lnTo>
                    <a:lnTo>
                      <a:pt x="3014" y="1977"/>
                    </a:lnTo>
                    <a:lnTo>
                      <a:pt x="3011" y="1980"/>
                    </a:lnTo>
                    <a:lnTo>
                      <a:pt x="2994" y="1992"/>
                    </a:lnTo>
                    <a:lnTo>
                      <a:pt x="2972" y="2001"/>
                    </a:lnTo>
                    <a:lnTo>
                      <a:pt x="2952" y="2007"/>
                    </a:lnTo>
                    <a:lnTo>
                      <a:pt x="2939" y="2010"/>
                    </a:lnTo>
                    <a:lnTo>
                      <a:pt x="2925" y="2010"/>
                    </a:lnTo>
                    <a:lnTo>
                      <a:pt x="2917" y="2009"/>
                    </a:lnTo>
                    <a:lnTo>
                      <a:pt x="2913" y="2009"/>
                    </a:lnTo>
                    <a:lnTo>
                      <a:pt x="2896" y="2006"/>
                    </a:lnTo>
                    <a:lnTo>
                      <a:pt x="2880" y="1999"/>
                    </a:lnTo>
                    <a:lnTo>
                      <a:pt x="2863" y="1992"/>
                    </a:lnTo>
                    <a:lnTo>
                      <a:pt x="2850" y="1981"/>
                    </a:lnTo>
                    <a:lnTo>
                      <a:pt x="2850" y="1787"/>
                    </a:lnTo>
                    <a:lnTo>
                      <a:pt x="2853" y="1785"/>
                    </a:lnTo>
                    <a:lnTo>
                      <a:pt x="2857" y="1782"/>
                    </a:lnTo>
                    <a:lnTo>
                      <a:pt x="2859" y="1781"/>
                    </a:lnTo>
                    <a:lnTo>
                      <a:pt x="2861" y="1781"/>
                    </a:lnTo>
                    <a:lnTo>
                      <a:pt x="2871" y="1773"/>
                    </a:lnTo>
                    <a:lnTo>
                      <a:pt x="2883" y="1769"/>
                    </a:lnTo>
                    <a:lnTo>
                      <a:pt x="2895" y="1766"/>
                    </a:lnTo>
                    <a:lnTo>
                      <a:pt x="2899" y="1764"/>
                    </a:lnTo>
                    <a:lnTo>
                      <a:pt x="2909" y="1761"/>
                    </a:lnTo>
                    <a:lnTo>
                      <a:pt x="2920" y="1760"/>
                    </a:lnTo>
                    <a:lnTo>
                      <a:pt x="2930" y="1760"/>
                    </a:lnTo>
                    <a:lnTo>
                      <a:pt x="2958" y="1762"/>
                    </a:lnTo>
                    <a:lnTo>
                      <a:pt x="2985" y="1773"/>
                    </a:lnTo>
                    <a:lnTo>
                      <a:pt x="3010" y="1789"/>
                    </a:lnTo>
                    <a:lnTo>
                      <a:pt x="3010" y="1790"/>
                    </a:lnTo>
                    <a:lnTo>
                      <a:pt x="3011" y="1791"/>
                    </a:lnTo>
                    <a:lnTo>
                      <a:pt x="3102" y="1726"/>
                    </a:lnTo>
                    <a:lnTo>
                      <a:pt x="3099" y="1713"/>
                    </a:lnTo>
                    <a:lnTo>
                      <a:pt x="3100" y="1700"/>
                    </a:lnTo>
                    <a:lnTo>
                      <a:pt x="3107" y="1683"/>
                    </a:lnTo>
                    <a:lnTo>
                      <a:pt x="3119" y="1668"/>
                    </a:lnTo>
                    <a:lnTo>
                      <a:pt x="3121" y="1667"/>
                    </a:lnTo>
                    <a:lnTo>
                      <a:pt x="3123" y="1666"/>
                    </a:lnTo>
                    <a:lnTo>
                      <a:pt x="3130" y="1659"/>
                    </a:lnTo>
                    <a:lnTo>
                      <a:pt x="3141" y="1654"/>
                    </a:lnTo>
                    <a:lnTo>
                      <a:pt x="3151" y="1651"/>
                    </a:lnTo>
                    <a:lnTo>
                      <a:pt x="3153" y="1651"/>
                    </a:lnTo>
                    <a:lnTo>
                      <a:pt x="3154" y="1650"/>
                    </a:lnTo>
                    <a:close/>
                    <a:moveTo>
                      <a:pt x="282" y="1497"/>
                    </a:moveTo>
                    <a:lnTo>
                      <a:pt x="285" y="1497"/>
                    </a:lnTo>
                    <a:lnTo>
                      <a:pt x="304" y="1499"/>
                    </a:lnTo>
                    <a:lnTo>
                      <a:pt x="322" y="1506"/>
                    </a:lnTo>
                    <a:lnTo>
                      <a:pt x="333" y="1511"/>
                    </a:lnTo>
                    <a:lnTo>
                      <a:pt x="338" y="1515"/>
                    </a:lnTo>
                    <a:lnTo>
                      <a:pt x="355" y="1532"/>
                    </a:lnTo>
                    <a:lnTo>
                      <a:pt x="364" y="1546"/>
                    </a:lnTo>
                    <a:lnTo>
                      <a:pt x="369" y="1562"/>
                    </a:lnTo>
                    <a:lnTo>
                      <a:pt x="372" y="1580"/>
                    </a:lnTo>
                    <a:lnTo>
                      <a:pt x="371" y="1596"/>
                    </a:lnTo>
                    <a:lnTo>
                      <a:pt x="365" y="1613"/>
                    </a:lnTo>
                    <a:lnTo>
                      <a:pt x="365" y="1616"/>
                    </a:lnTo>
                    <a:lnTo>
                      <a:pt x="364" y="1617"/>
                    </a:lnTo>
                    <a:lnTo>
                      <a:pt x="363" y="1620"/>
                    </a:lnTo>
                    <a:lnTo>
                      <a:pt x="357" y="1633"/>
                    </a:lnTo>
                    <a:lnTo>
                      <a:pt x="347" y="1645"/>
                    </a:lnTo>
                    <a:lnTo>
                      <a:pt x="334" y="1654"/>
                    </a:lnTo>
                    <a:lnTo>
                      <a:pt x="333" y="1655"/>
                    </a:lnTo>
                    <a:lnTo>
                      <a:pt x="331" y="1658"/>
                    </a:lnTo>
                    <a:lnTo>
                      <a:pt x="329" y="1659"/>
                    </a:lnTo>
                    <a:lnTo>
                      <a:pt x="319" y="1663"/>
                    </a:lnTo>
                    <a:lnTo>
                      <a:pt x="299" y="1671"/>
                    </a:lnTo>
                    <a:lnTo>
                      <a:pt x="288" y="1672"/>
                    </a:lnTo>
                    <a:lnTo>
                      <a:pt x="285" y="1672"/>
                    </a:lnTo>
                    <a:lnTo>
                      <a:pt x="283" y="1671"/>
                    </a:lnTo>
                    <a:lnTo>
                      <a:pt x="278" y="1671"/>
                    </a:lnTo>
                    <a:lnTo>
                      <a:pt x="267" y="1669"/>
                    </a:lnTo>
                    <a:lnTo>
                      <a:pt x="257" y="1666"/>
                    </a:lnTo>
                    <a:lnTo>
                      <a:pt x="253" y="1666"/>
                    </a:lnTo>
                    <a:lnTo>
                      <a:pt x="247" y="1663"/>
                    </a:lnTo>
                    <a:lnTo>
                      <a:pt x="233" y="1654"/>
                    </a:lnTo>
                    <a:lnTo>
                      <a:pt x="221" y="1643"/>
                    </a:lnTo>
                    <a:lnTo>
                      <a:pt x="212" y="1632"/>
                    </a:lnTo>
                    <a:lnTo>
                      <a:pt x="169" y="1652"/>
                    </a:lnTo>
                    <a:lnTo>
                      <a:pt x="172" y="1667"/>
                    </a:lnTo>
                    <a:lnTo>
                      <a:pt x="173" y="1681"/>
                    </a:lnTo>
                    <a:lnTo>
                      <a:pt x="170" y="1700"/>
                    </a:lnTo>
                    <a:lnTo>
                      <a:pt x="165" y="1714"/>
                    </a:lnTo>
                    <a:lnTo>
                      <a:pt x="157" y="1730"/>
                    </a:lnTo>
                    <a:lnTo>
                      <a:pt x="152" y="1735"/>
                    </a:lnTo>
                    <a:lnTo>
                      <a:pt x="143" y="1745"/>
                    </a:lnTo>
                    <a:lnTo>
                      <a:pt x="131" y="1755"/>
                    </a:lnTo>
                    <a:lnTo>
                      <a:pt x="117" y="1761"/>
                    </a:lnTo>
                    <a:lnTo>
                      <a:pt x="109" y="1764"/>
                    </a:lnTo>
                    <a:lnTo>
                      <a:pt x="107" y="1764"/>
                    </a:lnTo>
                    <a:lnTo>
                      <a:pt x="110" y="1817"/>
                    </a:lnTo>
                    <a:lnTo>
                      <a:pt x="120" y="1817"/>
                    </a:lnTo>
                    <a:lnTo>
                      <a:pt x="124" y="1819"/>
                    </a:lnTo>
                    <a:lnTo>
                      <a:pt x="130" y="1820"/>
                    </a:lnTo>
                    <a:lnTo>
                      <a:pt x="132" y="1820"/>
                    </a:lnTo>
                    <a:lnTo>
                      <a:pt x="152" y="1825"/>
                    </a:lnTo>
                    <a:lnTo>
                      <a:pt x="170" y="1836"/>
                    </a:lnTo>
                    <a:lnTo>
                      <a:pt x="186" y="1849"/>
                    </a:lnTo>
                    <a:lnTo>
                      <a:pt x="203" y="1871"/>
                    </a:lnTo>
                    <a:lnTo>
                      <a:pt x="213" y="1895"/>
                    </a:lnTo>
                    <a:lnTo>
                      <a:pt x="291" y="1888"/>
                    </a:lnTo>
                    <a:lnTo>
                      <a:pt x="293" y="1876"/>
                    </a:lnTo>
                    <a:lnTo>
                      <a:pt x="300" y="1865"/>
                    </a:lnTo>
                    <a:lnTo>
                      <a:pt x="308" y="1855"/>
                    </a:lnTo>
                    <a:lnTo>
                      <a:pt x="309" y="1854"/>
                    </a:lnTo>
                    <a:lnTo>
                      <a:pt x="319" y="1846"/>
                    </a:lnTo>
                    <a:lnTo>
                      <a:pt x="331" y="1841"/>
                    </a:lnTo>
                    <a:lnTo>
                      <a:pt x="350" y="1838"/>
                    </a:lnTo>
                    <a:lnTo>
                      <a:pt x="354" y="1838"/>
                    </a:lnTo>
                    <a:lnTo>
                      <a:pt x="356" y="1840"/>
                    </a:lnTo>
                    <a:lnTo>
                      <a:pt x="363" y="1840"/>
                    </a:lnTo>
                    <a:lnTo>
                      <a:pt x="368" y="1841"/>
                    </a:lnTo>
                    <a:lnTo>
                      <a:pt x="372" y="1844"/>
                    </a:lnTo>
                    <a:lnTo>
                      <a:pt x="388" y="1852"/>
                    </a:lnTo>
                    <a:lnTo>
                      <a:pt x="399" y="1865"/>
                    </a:lnTo>
                    <a:lnTo>
                      <a:pt x="399" y="1866"/>
                    </a:lnTo>
                    <a:lnTo>
                      <a:pt x="401" y="1866"/>
                    </a:lnTo>
                    <a:lnTo>
                      <a:pt x="405" y="1875"/>
                    </a:lnTo>
                    <a:lnTo>
                      <a:pt x="409" y="1886"/>
                    </a:lnTo>
                    <a:lnTo>
                      <a:pt x="410" y="1896"/>
                    </a:lnTo>
                    <a:lnTo>
                      <a:pt x="410" y="1901"/>
                    </a:lnTo>
                    <a:lnTo>
                      <a:pt x="407" y="1912"/>
                    </a:lnTo>
                    <a:lnTo>
                      <a:pt x="407" y="1913"/>
                    </a:lnTo>
                    <a:lnTo>
                      <a:pt x="403" y="1924"/>
                    </a:lnTo>
                    <a:lnTo>
                      <a:pt x="397" y="1934"/>
                    </a:lnTo>
                    <a:lnTo>
                      <a:pt x="389" y="1942"/>
                    </a:lnTo>
                    <a:lnTo>
                      <a:pt x="423" y="2035"/>
                    </a:lnTo>
                    <a:lnTo>
                      <a:pt x="436" y="2037"/>
                    </a:lnTo>
                    <a:lnTo>
                      <a:pt x="441" y="2039"/>
                    </a:lnTo>
                    <a:lnTo>
                      <a:pt x="452" y="2044"/>
                    </a:lnTo>
                    <a:lnTo>
                      <a:pt x="456" y="2048"/>
                    </a:lnTo>
                    <a:lnTo>
                      <a:pt x="457" y="2048"/>
                    </a:lnTo>
                    <a:lnTo>
                      <a:pt x="466" y="2057"/>
                    </a:lnTo>
                    <a:lnTo>
                      <a:pt x="473" y="2070"/>
                    </a:lnTo>
                    <a:lnTo>
                      <a:pt x="610" y="2057"/>
                    </a:lnTo>
                    <a:lnTo>
                      <a:pt x="611" y="2047"/>
                    </a:lnTo>
                    <a:lnTo>
                      <a:pt x="614" y="2037"/>
                    </a:lnTo>
                    <a:lnTo>
                      <a:pt x="614" y="2036"/>
                    </a:lnTo>
                    <a:lnTo>
                      <a:pt x="621" y="2023"/>
                    </a:lnTo>
                    <a:lnTo>
                      <a:pt x="630" y="2010"/>
                    </a:lnTo>
                    <a:lnTo>
                      <a:pt x="640" y="2001"/>
                    </a:lnTo>
                    <a:lnTo>
                      <a:pt x="644" y="1997"/>
                    </a:lnTo>
                    <a:lnTo>
                      <a:pt x="649" y="1993"/>
                    </a:lnTo>
                    <a:lnTo>
                      <a:pt x="655" y="1990"/>
                    </a:lnTo>
                    <a:lnTo>
                      <a:pt x="660" y="1989"/>
                    </a:lnTo>
                    <a:lnTo>
                      <a:pt x="661" y="1988"/>
                    </a:lnTo>
                    <a:lnTo>
                      <a:pt x="676" y="1984"/>
                    </a:lnTo>
                    <a:lnTo>
                      <a:pt x="691" y="1982"/>
                    </a:lnTo>
                    <a:lnTo>
                      <a:pt x="703" y="1982"/>
                    </a:lnTo>
                    <a:lnTo>
                      <a:pt x="708" y="1984"/>
                    </a:lnTo>
                    <a:lnTo>
                      <a:pt x="725" y="1989"/>
                    </a:lnTo>
                    <a:lnTo>
                      <a:pt x="738" y="1998"/>
                    </a:lnTo>
                    <a:lnTo>
                      <a:pt x="750" y="2009"/>
                    </a:lnTo>
                    <a:lnTo>
                      <a:pt x="752" y="2011"/>
                    </a:lnTo>
                    <a:lnTo>
                      <a:pt x="763" y="2023"/>
                    </a:lnTo>
                    <a:lnTo>
                      <a:pt x="769" y="2037"/>
                    </a:lnTo>
                    <a:lnTo>
                      <a:pt x="772" y="2052"/>
                    </a:lnTo>
                    <a:lnTo>
                      <a:pt x="772" y="2053"/>
                    </a:lnTo>
                    <a:lnTo>
                      <a:pt x="774" y="2056"/>
                    </a:lnTo>
                    <a:lnTo>
                      <a:pt x="774" y="2069"/>
                    </a:lnTo>
                    <a:lnTo>
                      <a:pt x="772" y="2082"/>
                    </a:lnTo>
                    <a:lnTo>
                      <a:pt x="770" y="2094"/>
                    </a:lnTo>
                    <a:lnTo>
                      <a:pt x="766" y="2103"/>
                    </a:lnTo>
                    <a:lnTo>
                      <a:pt x="765" y="2103"/>
                    </a:lnTo>
                    <a:lnTo>
                      <a:pt x="762" y="2108"/>
                    </a:lnTo>
                    <a:lnTo>
                      <a:pt x="759" y="2115"/>
                    </a:lnTo>
                    <a:lnTo>
                      <a:pt x="755" y="2119"/>
                    </a:lnTo>
                    <a:lnTo>
                      <a:pt x="750" y="2123"/>
                    </a:lnTo>
                    <a:lnTo>
                      <a:pt x="748" y="2127"/>
                    </a:lnTo>
                    <a:lnTo>
                      <a:pt x="744" y="2130"/>
                    </a:lnTo>
                    <a:lnTo>
                      <a:pt x="724" y="2141"/>
                    </a:lnTo>
                    <a:lnTo>
                      <a:pt x="704" y="2146"/>
                    </a:lnTo>
                    <a:lnTo>
                      <a:pt x="702" y="2243"/>
                    </a:lnTo>
                    <a:lnTo>
                      <a:pt x="716" y="2247"/>
                    </a:lnTo>
                    <a:lnTo>
                      <a:pt x="732" y="2255"/>
                    </a:lnTo>
                    <a:lnTo>
                      <a:pt x="733" y="2255"/>
                    </a:lnTo>
                    <a:lnTo>
                      <a:pt x="733" y="2256"/>
                    </a:lnTo>
                    <a:lnTo>
                      <a:pt x="735" y="2256"/>
                    </a:lnTo>
                    <a:lnTo>
                      <a:pt x="736" y="2257"/>
                    </a:lnTo>
                    <a:lnTo>
                      <a:pt x="746" y="2267"/>
                    </a:lnTo>
                    <a:lnTo>
                      <a:pt x="755" y="2277"/>
                    </a:lnTo>
                    <a:lnTo>
                      <a:pt x="762" y="2289"/>
                    </a:lnTo>
                    <a:lnTo>
                      <a:pt x="767" y="2301"/>
                    </a:lnTo>
                    <a:lnTo>
                      <a:pt x="769" y="2311"/>
                    </a:lnTo>
                    <a:lnTo>
                      <a:pt x="769" y="2312"/>
                    </a:lnTo>
                    <a:lnTo>
                      <a:pt x="770" y="2312"/>
                    </a:lnTo>
                    <a:lnTo>
                      <a:pt x="770" y="2329"/>
                    </a:lnTo>
                    <a:lnTo>
                      <a:pt x="767" y="2347"/>
                    </a:lnTo>
                    <a:lnTo>
                      <a:pt x="762" y="2361"/>
                    </a:lnTo>
                    <a:lnTo>
                      <a:pt x="753" y="2375"/>
                    </a:lnTo>
                    <a:lnTo>
                      <a:pt x="742" y="2387"/>
                    </a:lnTo>
                    <a:lnTo>
                      <a:pt x="728" y="2396"/>
                    </a:lnTo>
                    <a:lnTo>
                      <a:pt x="725" y="2398"/>
                    </a:lnTo>
                    <a:lnTo>
                      <a:pt x="724" y="2399"/>
                    </a:lnTo>
                    <a:lnTo>
                      <a:pt x="721" y="2399"/>
                    </a:lnTo>
                    <a:lnTo>
                      <a:pt x="712" y="2404"/>
                    </a:lnTo>
                    <a:lnTo>
                      <a:pt x="700" y="2407"/>
                    </a:lnTo>
                    <a:lnTo>
                      <a:pt x="689" y="2408"/>
                    </a:lnTo>
                    <a:lnTo>
                      <a:pt x="685" y="2408"/>
                    </a:lnTo>
                    <a:lnTo>
                      <a:pt x="681" y="2407"/>
                    </a:lnTo>
                    <a:lnTo>
                      <a:pt x="636" y="2540"/>
                    </a:lnTo>
                    <a:lnTo>
                      <a:pt x="648" y="2551"/>
                    </a:lnTo>
                    <a:lnTo>
                      <a:pt x="657" y="2563"/>
                    </a:lnTo>
                    <a:lnTo>
                      <a:pt x="659" y="2565"/>
                    </a:lnTo>
                    <a:lnTo>
                      <a:pt x="659" y="2568"/>
                    </a:lnTo>
                    <a:lnTo>
                      <a:pt x="663" y="2577"/>
                    </a:lnTo>
                    <a:lnTo>
                      <a:pt x="665" y="2587"/>
                    </a:lnTo>
                    <a:lnTo>
                      <a:pt x="665" y="2604"/>
                    </a:lnTo>
                    <a:lnTo>
                      <a:pt x="664" y="2607"/>
                    </a:lnTo>
                    <a:lnTo>
                      <a:pt x="664" y="2608"/>
                    </a:lnTo>
                    <a:lnTo>
                      <a:pt x="748" y="2644"/>
                    </a:lnTo>
                    <a:lnTo>
                      <a:pt x="757" y="2627"/>
                    </a:lnTo>
                    <a:lnTo>
                      <a:pt x="766" y="2614"/>
                    </a:lnTo>
                    <a:lnTo>
                      <a:pt x="778" y="2602"/>
                    </a:lnTo>
                    <a:lnTo>
                      <a:pt x="791" y="2593"/>
                    </a:lnTo>
                    <a:lnTo>
                      <a:pt x="792" y="2591"/>
                    </a:lnTo>
                    <a:lnTo>
                      <a:pt x="809" y="2582"/>
                    </a:lnTo>
                    <a:lnTo>
                      <a:pt x="830" y="2576"/>
                    </a:lnTo>
                    <a:lnTo>
                      <a:pt x="850" y="2573"/>
                    </a:lnTo>
                    <a:lnTo>
                      <a:pt x="851" y="2573"/>
                    </a:lnTo>
                    <a:lnTo>
                      <a:pt x="854" y="2574"/>
                    </a:lnTo>
                    <a:lnTo>
                      <a:pt x="877" y="2577"/>
                    </a:lnTo>
                    <a:lnTo>
                      <a:pt x="897" y="2584"/>
                    </a:lnTo>
                    <a:lnTo>
                      <a:pt x="917" y="2595"/>
                    </a:lnTo>
                    <a:lnTo>
                      <a:pt x="920" y="2598"/>
                    </a:lnTo>
                    <a:lnTo>
                      <a:pt x="923" y="2602"/>
                    </a:lnTo>
                    <a:lnTo>
                      <a:pt x="934" y="2610"/>
                    </a:lnTo>
                    <a:lnTo>
                      <a:pt x="943" y="2620"/>
                    </a:lnTo>
                    <a:lnTo>
                      <a:pt x="952" y="2635"/>
                    </a:lnTo>
                    <a:lnTo>
                      <a:pt x="957" y="2649"/>
                    </a:lnTo>
                    <a:lnTo>
                      <a:pt x="960" y="2654"/>
                    </a:lnTo>
                    <a:lnTo>
                      <a:pt x="960" y="2657"/>
                    </a:lnTo>
                    <a:lnTo>
                      <a:pt x="962" y="2667"/>
                    </a:lnTo>
                    <a:lnTo>
                      <a:pt x="1026" y="2656"/>
                    </a:lnTo>
                    <a:lnTo>
                      <a:pt x="1026" y="2632"/>
                    </a:lnTo>
                    <a:lnTo>
                      <a:pt x="1029" y="2610"/>
                    </a:lnTo>
                    <a:lnTo>
                      <a:pt x="1036" y="2589"/>
                    </a:lnTo>
                    <a:lnTo>
                      <a:pt x="1045" y="2570"/>
                    </a:lnTo>
                    <a:lnTo>
                      <a:pt x="1063" y="2546"/>
                    </a:lnTo>
                    <a:lnTo>
                      <a:pt x="1084" y="2526"/>
                    </a:lnTo>
                    <a:lnTo>
                      <a:pt x="1110" y="2510"/>
                    </a:lnTo>
                    <a:lnTo>
                      <a:pt x="1118" y="2508"/>
                    </a:lnTo>
                    <a:lnTo>
                      <a:pt x="1121" y="2508"/>
                    </a:lnTo>
                    <a:lnTo>
                      <a:pt x="1129" y="2504"/>
                    </a:lnTo>
                    <a:lnTo>
                      <a:pt x="1121" y="2377"/>
                    </a:lnTo>
                    <a:lnTo>
                      <a:pt x="1119" y="2377"/>
                    </a:lnTo>
                    <a:lnTo>
                      <a:pt x="1102" y="2373"/>
                    </a:lnTo>
                    <a:lnTo>
                      <a:pt x="1087" y="2365"/>
                    </a:lnTo>
                    <a:lnTo>
                      <a:pt x="1074" y="2352"/>
                    </a:lnTo>
                    <a:lnTo>
                      <a:pt x="1074" y="2350"/>
                    </a:lnTo>
                    <a:lnTo>
                      <a:pt x="1068" y="2343"/>
                    </a:lnTo>
                    <a:lnTo>
                      <a:pt x="1066" y="2335"/>
                    </a:lnTo>
                    <a:lnTo>
                      <a:pt x="1063" y="2328"/>
                    </a:lnTo>
                    <a:lnTo>
                      <a:pt x="1062" y="2314"/>
                    </a:lnTo>
                    <a:lnTo>
                      <a:pt x="1063" y="2301"/>
                    </a:lnTo>
                    <a:lnTo>
                      <a:pt x="1068" y="2285"/>
                    </a:lnTo>
                    <a:lnTo>
                      <a:pt x="1079" y="2271"/>
                    </a:lnTo>
                    <a:lnTo>
                      <a:pt x="1093" y="2259"/>
                    </a:lnTo>
                    <a:lnTo>
                      <a:pt x="1095" y="2259"/>
                    </a:lnTo>
                    <a:lnTo>
                      <a:pt x="1104" y="2255"/>
                    </a:lnTo>
                    <a:lnTo>
                      <a:pt x="1114" y="2252"/>
                    </a:lnTo>
                    <a:lnTo>
                      <a:pt x="1125" y="2251"/>
                    </a:lnTo>
                    <a:lnTo>
                      <a:pt x="1133" y="2251"/>
                    </a:lnTo>
                    <a:lnTo>
                      <a:pt x="1138" y="2252"/>
                    </a:lnTo>
                    <a:lnTo>
                      <a:pt x="1143" y="2255"/>
                    </a:lnTo>
                    <a:lnTo>
                      <a:pt x="1146" y="2255"/>
                    </a:lnTo>
                    <a:lnTo>
                      <a:pt x="1156" y="2260"/>
                    </a:lnTo>
                    <a:lnTo>
                      <a:pt x="1167" y="2268"/>
                    </a:lnTo>
                    <a:lnTo>
                      <a:pt x="1262" y="2204"/>
                    </a:lnTo>
                    <a:lnTo>
                      <a:pt x="1257" y="2189"/>
                    </a:lnTo>
                    <a:lnTo>
                      <a:pt x="1257" y="2175"/>
                    </a:lnTo>
                    <a:lnTo>
                      <a:pt x="1260" y="2153"/>
                    </a:lnTo>
                    <a:lnTo>
                      <a:pt x="1269" y="2130"/>
                    </a:lnTo>
                    <a:lnTo>
                      <a:pt x="1283" y="2112"/>
                    </a:lnTo>
                    <a:lnTo>
                      <a:pt x="1284" y="2111"/>
                    </a:lnTo>
                    <a:lnTo>
                      <a:pt x="1287" y="2109"/>
                    </a:lnTo>
                    <a:lnTo>
                      <a:pt x="1298" y="2102"/>
                    </a:lnTo>
                    <a:lnTo>
                      <a:pt x="1312" y="2096"/>
                    </a:lnTo>
                    <a:lnTo>
                      <a:pt x="1325" y="2092"/>
                    </a:lnTo>
                    <a:lnTo>
                      <a:pt x="1330" y="2091"/>
                    </a:lnTo>
                    <a:lnTo>
                      <a:pt x="1345" y="2091"/>
                    </a:lnTo>
                    <a:lnTo>
                      <a:pt x="1347" y="2092"/>
                    </a:lnTo>
                    <a:lnTo>
                      <a:pt x="1350" y="2092"/>
                    </a:lnTo>
                    <a:lnTo>
                      <a:pt x="1364" y="2096"/>
                    </a:lnTo>
                    <a:lnTo>
                      <a:pt x="1380" y="2103"/>
                    </a:lnTo>
                    <a:lnTo>
                      <a:pt x="1393" y="2112"/>
                    </a:lnTo>
                    <a:lnTo>
                      <a:pt x="1405" y="2125"/>
                    </a:lnTo>
                    <a:lnTo>
                      <a:pt x="1413" y="2138"/>
                    </a:lnTo>
                    <a:lnTo>
                      <a:pt x="1418" y="2154"/>
                    </a:lnTo>
                    <a:lnTo>
                      <a:pt x="1419" y="2157"/>
                    </a:lnTo>
                    <a:lnTo>
                      <a:pt x="1419" y="2161"/>
                    </a:lnTo>
                    <a:lnTo>
                      <a:pt x="1422" y="2174"/>
                    </a:lnTo>
                    <a:lnTo>
                      <a:pt x="1421" y="2188"/>
                    </a:lnTo>
                    <a:lnTo>
                      <a:pt x="1415" y="2202"/>
                    </a:lnTo>
                    <a:lnTo>
                      <a:pt x="1414" y="2206"/>
                    </a:lnTo>
                    <a:lnTo>
                      <a:pt x="1414" y="2210"/>
                    </a:lnTo>
                    <a:lnTo>
                      <a:pt x="1409" y="2219"/>
                    </a:lnTo>
                    <a:lnTo>
                      <a:pt x="1401" y="2230"/>
                    </a:lnTo>
                    <a:lnTo>
                      <a:pt x="1392" y="2239"/>
                    </a:lnTo>
                    <a:lnTo>
                      <a:pt x="1372" y="2252"/>
                    </a:lnTo>
                    <a:lnTo>
                      <a:pt x="1362" y="2255"/>
                    </a:lnTo>
                    <a:lnTo>
                      <a:pt x="1359" y="2256"/>
                    </a:lnTo>
                    <a:lnTo>
                      <a:pt x="1358" y="2256"/>
                    </a:lnTo>
                    <a:lnTo>
                      <a:pt x="1355" y="2257"/>
                    </a:lnTo>
                    <a:lnTo>
                      <a:pt x="1351" y="2257"/>
                    </a:lnTo>
                    <a:lnTo>
                      <a:pt x="1345" y="2259"/>
                    </a:lnTo>
                    <a:lnTo>
                      <a:pt x="1339" y="2259"/>
                    </a:lnTo>
                    <a:lnTo>
                      <a:pt x="1320" y="2256"/>
                    </a:lnTo>
                    <a:lnTo>
                      <a:pt x="1301" y="2250"/>
                    </a:lnTo>
                    <a:lnTo>
                      <a:pt x="1286" y="2238"/>
                    </a:lnTo>
                    <a:lnTo>
                      <a:pt x="1284" y="2238"/>
                    </a:lnTo>
                    <a:lnTo>
                      <a:pt x="1284" y="2237"/>
                    </a:lnTo>
                    <a:lnTo>
                      <a:pt x="1280" y="2234"/>
                    </a:lnTo>
                    <a:lnTo>
                      <a:pt x="1277" y="2229"/>
                    </a:lnTo>
                    <a:lnTo>
                      <a:pt x="1182" y="2294"/>
                    </a:lnTo>
                    <a:lnTo>
                      <a:pt x="1185" y="2305"/>
                    </a:lnTo>
                    <a:lnTo>
                      <a:pt x="1185" y="2314"/>
                    </a:lnTo>
                    <a:lnTo>
                      <a:pt x="1184" y="2316"/>
                    </a:lnTo>
                    <a:lnTo>
                      <a:pt x="1184" y="2326"/>
                    </a:lnTo>
                    <a:lnTo>
                      <a:pt x="1181" y="2337"/>
                    </a:lnTo>
                    <a:lnTo>
                      <a:pt x="1176" y="2347"/>
                    </a:lnTo>
                    <a:lnTo>
                      <a:pt x="1174" y="2348"/>
                    </a:lnTo>
                    <a:lnTo>
                      <a:pt x="1173" y="2350"/>
                    </a:lnTo>
                    <a:lnTo>
                      <a:pt x="1173" y="2352"/>
                    </a:lnTo>
                    <a:lnTo>
                      <a:pt x="1167" y="2358"/>
                    </a:lnTo>
                    <a:lnTo>
                      <a:pt x="1159" y="2365"/>
                    </a:lnTo>
                    <a:lnTo>
                      <a:pt x="1151" y="2370"/>
                    </a:lnTo>
                    <a:lnTo>
                      <a:pt x="1159" y="2496"/>
                    </a:lnTo>
                    <a:lnTo>
                      <a:pt x="1185" y="2496"/>
                    </a:lnTo>
                    <a:lnTo>
                      <a:pt x="1197" y="2498"/>
                    </a:lnTo>
                    <a:lnTo>
                      <a:pt x="1206" y="2498"/>
                    </a:lnTo>
                    <a:lnTo>
                      <a:pt x="1210" y="2500"/>
                    </a:lnTo>
                    <a:lnTo>
                      <a:pt x="1223" y="2504"/>
                    </a:lnTo>
                    <a:lnTo>
                      <a:pt x="1239" y="2510"/>
                    </a:lnTo>
                    <a:lnTo>
                      <a:pt x="1256" y="2519"/>
                    </a:lnTo>
                    <a:lnTo>
                      <a:pt x="1270" y="2529"/>
                    </a:lnTo>
                    <a:lnTo>
                      <a:pt x="1280" y="2539"/>
                    </a:lnTo>
                    <a:lnTo>
                      <a:pt x="1280" y="2540"/>
                    </a:lnTo>
                    <a:lnTo>
                      <a:pt x="1292" y="2551"/>
                    </a:lnTo>
                    <a:lnTo>
                      <a:pt x="1300" y="2564"/>
                    </a:lnTo>
                    <a:lnTo>
                      <a:pt x="1305" y="2577"/>
                    </a:lnTo>
                    <a:lnTo>
                      <a:pt x="1309" y="2581"/>
                    </a:lnTo>
                    <a:lnTo>
                      <a:pt x="1315" y="2594"/>
                    </a:lnTo>
                    <a:lnTo>
                      <a:pt x="1322" y="2625"/>
                    </a:lnTo>
                    <a:lnTo>
                      <a:pt x="1322" y="2656"/>
                    </a:lnTo>
                    <a:lnTo>
                      <a:pt x="1317" y="2684"/>
                    </a:lnTo>
                    <a:lnTo>
                      <a:pt x="1423" y="2728"/>
                    </a:lnTo>
                    <a:lnTo>
                      <a:pt x="1423" y="2760"/>
                    </a:lnTo>
                    <a:lnTo>
                      <a:pt x="1307" y="2713"/>
                    </a:lnTo>
                    <a:lnTo>
                      <a:pt x="1305" y="2716"/>
                    </a:lnTo>
                    <a:lnTo>
                      <a:pt x="1304" y="2717"/>
                    </a:lnTo>
                    <a:lnTo>
                      <a:pt x="1304" y="2718"/>
                    </a:lnTo>
                    <a:lnTo>
                      <a:pt x="1303" y="2720"/>
                    </a:lnTo>
                    <a:lnTo>
                      <a:pt x="1290" y="2737"/>
                    </a:lnTo>
                    <a:lnTo>
                      <a:pt x="1275" y="2752"/>
                    </a:lnTo>
                    <a:lnTo>
                      <a:pt x="1262" y="2764"/>
                    </a:lnTo>
                    <a:lnTo>
                      <a:pt x="1258" y="2767"/>
                    </a:lnTo>
                    <a:lnTo>
                      <a:pt x="1256" y="2768"/>
                    </a:lnTo>
                    <a:lnTo>
                      <a:pt x="1267" y="2794"/>
                    </a:lnTo>
                    <a:lnTo>
                      <a:pt x="1270" y="2794"/>
                    </a:lnTo>
                    <a:lnTo>
                      <a:pt x="1274" y="2793"/>
                    </a:lnTo>
                    <a:lnTo>
                      <a:pt x="1284" y="2793"/>
                    </a:lnTo>
                    <a:lnTo>
                      <a:pt x="1305" y="2798"/>
                    </a:lnTo>
                    <a:lnTo>
                      <a:pt x="1236" y="2798"/>
                    </a:lnTo>
                    <a:lnTo>
                      <a:pt x="1229" y="2783"/>
                    </a:lnTo>
                    <a:lnTo>
                      <a:pt x="1216" y="2787"/>
                    </a:lnTo>
                    <a:lnTo>
                      <a:pt x="1205" y="2789"/>
                    </a:lnTo>
                    <a:lnTo>
                      <a:pt x="1188" y="2792"/>
                    </a:lnTo>
                    <a:lnTo>
                      <a:pt x="1164" y="2792"/>
                    </a:lnTo>
                    <a:lnTo>
                      <a:pt x="1136" y="2788"/>
                    </a:lnTo>
                    <a:lnTo>
                      <a:pt x="1110" y="2779"/>
                    </a:lnTo>
                    <a:lnTo>
                      <a:pt x="1085" y="2764"/>
                    </a:lnTo>
                    <a:lnTo>
                      <a:pt x="1083" y="2762"/>
                    </a:lnTo>
                    <a:lnTo>
                      <a:pt x="1081" y="2762"/>
                    </a:lnTo>
                    <a:lnTo>
                      <a:pt x="1067" y="2749"/>
                    </a:lnTo>
                    <a:lnTo>
                      <a:pt x="1054" y="2733"/>
                    </a:lnTo>
                    <a:lnTo>
                      <a:pt x="1044" y="2714"/>
                    </a:lnTo>
                    <a:lnTo>
                      <a:pt x="1036" y="2697"/>
                    </a:lnTo>
                    <a:lnTo>
                      <a:pt x="1033" y="2692"/>
                    </a:lnTo>
                    <a:lnTo>
                      <a:pt x="1032" y="2686"/>
                    </a:lnTo>
                    <a:lnTo>
                      <a:pt x="964" y="2697"/>
                    </a:lnTo>
                    <a:lnTo>
                      <a:pt x="962" y="2709"/>
                    </a:lnTo>
                    <a:lnTo>
                      <a:pt x="960" y="2718"/>
                    </a:lnTo>
                    <a:lnTo>
                      <a:pt x="960" y="2720"/>
                    </a:lnTo>
                    <a:lnTo>
                      <a:pt x="953" y="2737"/>
                    </a:lnTo>
                    <a:lnTo>
                      <a:pt x="944" y="2750"/>
                    </a:lnTo>
                    <a:lnTo>
                      <a:pt x="943" y="2752"/>
                    </a:lnTo>
                    <a:lnTo>
                      <a:pt x="940" y="2756"/>
                    </a:lnTo>
                    <a:lnTo>
                      <a:pt x="936" y="2762"/>
                    </a:lnTo>
                    <a:lnTo>
                      <a:pt x="920" y="2776"/>
                    </a:lnTo>
                    <a:lnTo>
                      <a:pt x="902" y="2788"/>
                    </a:lnTo>
                    <a:lnTo>
                      <a:pt x="882" y="2794"/>
                    </a:lnTo>
                    <a:lnTo>
                      <a:pt x="862" y="2798"/>
                    </a:lnTo>
                    <a:lnTo>
                      <a:pt x="842" y="2798"/>
                    </a:lnTo>
                    <a:lnTo>
                      <a:pt x="821" y="2794"/>
                    </a:lnTo>
                    <a:lnTo>
                      <a:pt x="804" y="2788"/>
                    </a:lnTo>
                    <a:lnTo>
                      <a:pt x="791" y="2780"/>
                    </a:lnTo>
                    <a:lnTo>
                      <a:pt x="778" y="2771"/>
                    </a:lnTo>
                    <a:lnTo>
                      <a:pt x="767" y="2760"/>
                    </a:lnTo>
                    <a:lnTo>
                      <a:pt x="757" y="2746"/>
                    </a:lnTo>
                    <a:lnTo>
                      <a:pt x="750" y="2734"/>
                    </a:lnTo>
                    <a:lnTo>
                      <a:pt x="744" y="2713"/>
                    </a:lnTo>
                    <a:lnTo>
                      <a:pt x="740" y="2694"/>
                    </a:lnTo>
                    <a:lnTo>
                      <a:pt x="740" y="2673"/>
                    </a:lnTo>
                    <a:lnTo>
                      <a:pt x="651" y="2635"/>
                    </a:lnTo>
                    <a:lnTo>
                      <a:pt x="651" y="2636"/>
                    </a:lnTo>
                    <a:lnTo>
                      <a:pt x="649" y="2636"/>
                    </a:lnTo>
                    <a:lnTo>
                      <a:pt x="645" y="2641"/>
                    </a:lnTo>
                    <a:lnTo>
                      <a:pt x="635" y="2646"/>
                    </a:lnTo>
                    <a:lnTo>
                      <a:pt x="634" y="2649"/>
                    </a:lnTo>
                    <a:lnTo>
                      <a:pt x="628" y="2652"/>
                    </a:lnTo>
                    <a:lnTo>
                      <a:pt x="605" y="2656"/>
                    </a:lnTo>
                    <a:lnTo>
                      <a:pt x="590" y="2654"/>
                    </a:lnTo>
                    <a:lnTo>
                      <a:pt x="577" y="2650"/>
                    </a:lnTo>
                    <a:lnTo>
                      <a:pt x="577" y="2649"/>
                    </a:lnTo>
                    <a:lnTo>
                      <a:pt x="573" y="2648"/>
                    </a:lnTo>
                    <a:lnTo>
                      <a:pt x="571" y="2646"/>
                    </a:lnTo>
                    <a:lnTo>
                      <a:pt x="499" y="2713"/>
                    </a:lnTo>
                    <a:lnTo>
                      <a:pt x="508" y="2737"/>
                    </a:lnTo>
                    <a:lnTo>
                      <a:pt x="512" y="2759"/>
                    </a:lnTo>
                    <a:lnTo>
                      <a:pt x="512" y="2787"/>
                    </a:lnTo>
                    <a:lnTo>
                      <a:pt x="509" y="2792"/>
                    </a:lnTo>
                    <a:lnTo>
                      <a:pt x="509" y="2798"/>
                    </a:lnTo>
                    <a:lnTo>
                      <a:pt x="280" y="2798"/>
                    </a:lnTo>
                    <a:lnTo>
                      <a:pt x="278" y="2783"/>
                    </a:lnTo>
                    <a:lnTo>
                      <a:pt x="278" y="2766"/>
                    </a:lnTo>
                    <a:lnTo>
                      <a:pt x="279" y="2750"/>
                    </a:lnTo>
                    <a:lnTo>
                      <a:pt x="284" y="2733"/>
                    </a:lnTo>
                    <a:lnTo>
                      <a:pt x="291" y="2717"/>
                    </a:lnTo>
                    <a:lnTo>
                      <a:pt x="299" y="2704"/>
                    </a:lnTo>
                    <a:lnTo>
                      <a:pt x="313" y="2686"/>
                    </a:lnTo>
                    <a:lnTo>
                      <a:pt x="331" y="2671"/>
                    </a:lnTo>
                    <a:lnTo>
                      <a:pt x="351" y="2661"/>
                    </a:lnTo>
                    <a:lnTo>
                      <a:pt x="352" y="2659"/>
                    </a:lnTo>
                    <a:lnTo>
                      <a:pt x="355" y="2659"/>
                    </a:lnTo>
                    <a:lnTo>
                      <a:pt x="356" y="2658"/>
                    </a:lnTo>
                    <a:lnTo>
                      <a:pt x="376" y="2654"/>
                    </a:lnTo>
                    <a:lnTo>
                      <a:pt x="395" y="2653"/>
                    </a:lnTo>
                    <a:lnTo>
                      <a:pt x="416" y="2654"/>
                    </a:lnTo>
                    <a:lnTo>
                      <a:pt x="433" y="2658"/>
                    </a:lnTo>
                    <a:lnTo>
                      <a:pt x="448" y="2665"/>
                    </a:lnTo>
                    <a:lnTo>
                      <a:pt x="448" y="2666"/>
                    </a:lnTo>
                    <a:lnTo>
                      <a:pt x="450" y="2666"/>
                    </a:lnTo>
                    <a:lnTo>
                      <a:pt x="466" y="2675"/>
                    </a:lnTo>
                    <a:lnTo>
                      <a:pt x="481" y="2688"/>
                    </a:lnTo>
                    <a:lnTo>
                      <a:pt x="550" y="2624"/>
                    </a:lnTo>
                    <a:lnTo>
                      <a:pt x="547" y="2620"/>
                    </a:lnTo>
                    <a:lnTo>
                      <a:pt x="543" y="2604"/>
                    </a:lnTo>
                    <a:lnTo>
                      <a:pt x="542" y="2598"/>
                    </a:lnTo>
                    <a:lnTo>
                      <a:pt x="542" y="2593"/>
                    </a:lnTo>
                    <a:lnTo>
                      <a:pt x="545" y="2576"/>
                    </a:lnTo>
                    <a:lnTo>
                      <a:pt x="551" y="2559"/>
                    </a:lnTo>
                    <a:lnTo>
                      <a:pt x="553" y="2559"/>
                    </a:lnTo>
                    <a:lnTo>
                      <a:pt x="553" y="2557"/>
                    </a:lnTo>
                    <a:lnTo>
                      <a:pt x="554" y="2556"/>
                    </a:lnTo>
                    <a:lnTo>
                      <a:pt x="564" y="2544"/>
                    </a:lnTo>
                    <a:lnTo>
                      <a:pt x="577" y="2536"/>
                    </a:lnTo>
                    <a:lnTo>
                      <a:pt x="583" y="2534"/>
                    </a:lnTo>
                    <a:lnTo>
                      <a:pt x="589" y="2532"/>
                    </a:lnTo>
                    <a:lnTo>
                      <a:pt x="596" y="2532"/>
                    </a:lnTo>
                    <a:lnTo>
                      <a:pt x="596" y="2531"/>
                    </a:lnTo>
                    <a:lnTo>
                      <a:pt x="608" y="2531"/>
                    </a:lnTo>
                    <a:lnTo>
                      <a:pt x="651" y="2400"/>
                    </a:lnTo>
                    <a:lnTo>
                      <a:pt x="645" y="2398"/>
                    </a:lnTo>
                    <a:lnTo>
                      <a:pt x="639" y="2395"/>
                    </a:lnTo>
                    <a:lnTo>
                      <a:pt x="635" y="2391"/>
                    </a:lnTo>
                    <a:lnTo>
                      <a:pt x="631" y="2388"/>
                    </a:lnTo>
                    <a:lnTo>
                      <a:pt x="630" y="2387"/>
                    </a:lnTo>
                    <a:lnTo>
                      <a:pt x="625" y="2383"/>
                    </a:lnTo>
                    <a:lnTo>
                      <a:pt x="621" y="2379"/>
                    </a:lnTo>
                    <a:lnTo>
                      <a:pt x="618" y="2373"/>
                    </a:lnTo>
                    <a:lnTo>
                      <a:pt x="615" y="2367"/>
                    </a:lnTo>
                    <a:lnTo>
                      <a:pt x="613" y="2366"/>
                    </a:lnTo>
                    <a:lnTo>
                      <a:pt x="611" y="2364"/>
                    </a:lnTo>
                    <a:lnTo>
                      <a:pt x="609" y="2360"/>
                    </a:lnTo>
                    <a:lnTo>
                      <a:pt x="602" y="2336"/>
                    </a:lnTo>
                    <a:lnTo>
                      <a:pt x="604" y="2312"/>
                    </a:lnTo>
                    <a:lnTo>
                      <a:pt x="610" y="2290"/>
                    </a:lnTo>
                    <a:lnTo>
                      <a:pt x="611" y="2289"/>
                    </a:lnTo>
                    <a:lnTo>
                      <a:pt x="617" y="2278"/>
                    </a:lnTo>
                    <a:lnTo>
                      <a:pt x="625" y="2269"/>
                    </a:lnTo>
                    <a:lnTo>
                      <a:pt x="632" y="2263"/>
                    </a:lnTo>
                    <a:lnTo>
                      <a:pt x="647" y="2252"/>
                    </a:lnTo>
                    <a:lnTo>
                      <a:pt x="664" y="2246"/>
                    </a:lnTo>
                    <a:lnTo>
                      <a:pt x="668" y="2244"/>
                    </a:lnTo>
                    <a:lnTo>
                      <a:pt x="672" y="2244"/>
                    </a:lnTo>
                    <a:lnTo>
                      <a:pt x="674" y="2146"/>
                    </a:lnTo>
                    <a:lnTo>
                      <a:pt x="659" y="2140"/>
                    </a:lnTo>
                    <a:lnTo>
                      <a:pt x="644" y="2132"/>
                    </a:lnTo>
                    <a:lnTo>
                      <a:pt x="636" y="2124"/>
                    </a:lnTo>
                    <a:lnTo>
                      <a:pt x="627" y="2116"/>
                    </a:lnTo>
                    <a:lnTo>
                      <a:pt x="622" y="2106"/>
                    </a:lnTo>
                    <a:lnTo>
                      <a:pt x="617" y="2096"/>
                    </a:lnTo>
                    <a:lnTo>
                      <a:pt x="613" y="2087"/>
                    </a:lnTo>
                    <a:lnTo>
                      <a:pt x="477" y="2099"/>
                    </a:lnTo>
                    <a:lnTo>
                      <a:pt x="475" y="2106"/>
                    </a:lnTo>
                    <a:lnTo>
                      <a:pt x="474" y="2111"/>
                    </a:lnTo>
                    <a:lnTo>
                      <a:pt x="473" y="2113"/>
                    </a:lnTo>
                    <a:lnTo>
                      <a:pt x="473" y="2115"/>
                    </a:lnTo>
                    <a:lnTo>
                      <a:pt x="469" y="2123"/>
                    </a:lnTo>
                    <a:lnTo>
                      <a:pt x="463" y="2132"/>
                    </a:lnTo>
                    <a:lnTo>
                      <a:pt x="454" y="2138"/>
                    </a:lnTo>
                    <a:lnTo>
                      <a:pt x="450" y="2142"/>
                    </a:lnTo>
                    <a:lnTo>
                      <a:pt x="441" y="2146"/>
                    </a:lnTo>
                    <a:lnTo>
                      <a:pt x="429" y="2150"/>
                    </a:lnTo>
                    <a:lnTo>
                      <a:pt x="419" y="2314"/>
                    </a:lnTo>
                    <a:lnTo>
                      <a:pt x="427" y="2318"/>
                    </a:lnTo>
                    <a:lnTo>
                      <a:pt x="433" y="2322"/>
                    </a:lnTo>
                    <a:lnTo>
                      <a:pt x="445" y="2333"/>
                    </a:lnTo>
                    <a:lnTo>
                      <a:pt x="453" y="2349"/>
                    </a:lnTo>
                    <a:lnTo>
                      <a:pt x="454" y="2350"/>
                    </a:lnTo>
                    <a:lnTo>
                      <a:pt x="454" y="2354"/>
                    </a:lnTo>
                    <a:lnTo>
                      <a:pt x="457" y="2364"/>
                    </a:lnTo>
                    <a:lnTo>
                      <a:pt x="457" y="2374"/>
                    </a:lnTo>
                    <a:lnTo>
                      <a:pt x="454" y="2384"/>
                    </a:lnTo>
                    <a:lnTo>
                      <a:pt x="454" y="2387"/>
                    </a:lnTo>
                    <a:lnTo>
                      <a:pt x="453" y="2388"/>
                    </a:lnTo>
                    <a:lnTo>
                      <a:pt x="449" y="2398"/>
                    </a:lnTo>
                    <a:lnTo>
                      <a:pt x="443" y="2408"/>
                    </a:lnTo>
                    <a:lnTo>
                      <a:pt x="436" y="2415"/>
                    </a:lnTo>
                    <a:lnTo>
                      <a:pt x="435" y="2415"/>
                    </a:lnTo>
                    <a:lnTo>
                      <a:pt x="431" y="2419"/>
                    </a:lnTo>
                    <a:lnTo>
                      <a:pt x="427" y="2421"/>
                    </a:lnTo>
                    <a:lnTo>
                      <a:pt x="424" y="2422"/>
                    </a:lnTo>
                    <a:lnTo>
                      <a:pt x="420" y="2424"/>
                    </a:lnTo>
                    <a:lnTo>
                      <a:pt x="419" y="2424"/>
                    </a:lnTo>
                    <a:lnTo>
                      <a:pt x="414" y="2426"/>
                    </a:lnTo>
                    <a:lnTo>
                      <a:pt x="409" y="2426"/>
                    </a:lnTo>
                    <a:lnTo>
                      <a:pt x="403" y="2428"/>
                    </a:lnTo>
                    <a:lnTo>
                      <a:pt x="399" y="2428"/>
                    </a:lnTo>
                    <a:lnTo>
                      <a:pt x="382" y="2425"/>
                    </a:lnTo>
                    <a:lnTo>
                      <a:pt x="365" y="2417"/>
                    </a:lnTo>
                    <a:lnTo>
                      <a:pt x="365" y="2416"/>
                    </a:lnTo>
                    <a:lnTo>
                      <a:pt x="361" y="2413"/>
                    </a:lnTo>
                    <a:lnTo>
                      <a:pt x="357" y="2409"/>
                    </a:lnTo>
                    <a:lnTo>
                      <a:pt x="350" y="2398"/>
                    </a:lnTo>
                    <a:lnTo>
                      <a:pt x="344" y="2387"/>
                    </a:lnTo>
                    <a:lnTo>
                      <a:pt x="342" y="2374"/>
                    </a:lnTo>
                    <a:lnTo>
                      <a:pt x="342" y="2366"/>
                    </a:lnTo>
                    <a:lnTo>
                      <a:pt x="343" y="2358"/>
                    </a:lnTo>
                    <a:lnTo>
                      <a:pt x="347" y="2343"/>
                    </a:lnTo>
                    <a:lnTo>
                      <a:pt x="356" y="2329"/>
                    </a:lnTo>
                    <a:lnTo>
                      <a:pt x="359" y="2327"/>
                    </a:lnTo>
                    <a:lnTo>
                      <a:pt x="371" y="2318"/>
                    </a:lnTo>
                    <a:lnTo>
                      <a:pt x="384" y="2312"/>
                    </a:lnTo>
                    <a:lnTo>
                      <a:pt x="386" y="2312"/>
                    </a:lnTo>
                    <a:lnTo>
                      <a:pt x="388" y="2311"/>
                    </a:lnTo>
                    <a:lnTo>
                      <a:pt x="389" y="2311"/>
                    </a:lnTo>
                    <a:lnTo>
                      <a:pt x="401" y="2149"/>
                    </a:lnTo>
                    <a:lnTo>
                      <a:pt x="398" y="2147"/>
                    </a:lnTo>
                    <a:lnTo>
                      <a:pt x="397" y="2147"/>
                    </a:lnTo>
                    <a:lnTo>
                      <a:pt x="382" y="2138"/>
                    </a:lnTo>
                    <a:lnTo>
                      <a:pt x="371" y="2127"/>
                    </a:lnTo>
                    <a:lnTo>
                      <a:pt x="364" y="2111"/>
                    </a:lnTo>
                    <a:lnTo>
                      <a:pt x="361" y="2098"/>
                    </a:lnTo>
                    <a:lnTo>
                      <a:pt x="363" y="2086"/>
                    </a:lnTo>
                    <a:lnTo>
                      <a:pt x="364" y="2078"/>
                    </a:lnTo>
                    <a:lnTo>
                      <a:pt x="367" y="2070"/>
                    </a:lnTo>
                    <a:lnTo>
                      <a:pt x="371" y="2064"/>
                    </a:lnTo>
                    <a:lnTo>
                      <a:pt x="373" y="2058"/>
                    </a:lnTo>
                    <a:lnTo>
                      <a:pt x="381" y="2051"/>
                    </a:lnTo>
                    <a:lnTo>
                      <a:pt x="388" y="2045"/>
                    </a:lnTo>
                    <a:lnTo>
                      <a:pt x="394" y="2041"/>
                    </a:lnTo>
                    <a:lnTo>
                      <a:pt x="363" y="1955"/>
                    </a:lnTo>
                    <a:lnTo>
                      <a:pt x="360" y="1956"/>
                    </a:lnTo>
                    <a:lnTo>
                      <a:pt x="346" y="1956"/>
                    </a:lnTo>
                    <a:lnTo>
                      <a:pt x="334" y="1955"/>
                    </a:lnTo>
                    <a:lnTo>
                      <a:pt x="322" y="1950"/>
                    </a:lnTo>
                    <a:lnTo>
                      <a:pt x="317" y="1947"/>
                    </a:lnTo>
                    <a:lnTo>
                      <a:pt x="312" y="1943"/>
                    </a:lnTo>
                    <a:lnTo>
                      <a:pt x="304" y="1937"/>
                    </a:lnTo>
                    <a:lnTo>
                      <a:pt x="299" y="1930"/>
                    </a:lnTo>
                    <a:lnTo>
                      <a:pt x="296" y="1924"/>
                    </a:lnTo>
                    <a:lnTo>
                      <a:pt x="293" y="1920"/>
                    </a:lnTo>
                    <a:lnTo>
                      <a:pt x="292" y="1917"/>
                    </a:lnTo>
                    <a:lnTo>
                      <a:pt x="217" y="1925"/>
                    </a:lnTo>
                    <a:lnTo>
                      <a:pt x="217" y="1939"/>
                    </a:lnTo>
                    <a:lnTo>
                      <a:pt x="213" y="1955"/>
                    </a:lnTo>
                    <a:lnTo>
                      <a:pt x="208" y="1968"/>
                    </a:lnTo>
                    <a:lnTo>
                      <a:pt x="207" y="1971"/>
                    </a:lnTo>
                    <a:lnTo>
                      <a:pt x="207" y="1972"/>
                    </a:lnTo>
                    <a:lnTo>
                      <a:pt x="204" y="1977"/>
                    </a:lnTo>
                    <a:lnTo>
                      <a:pt x="198" y="1988"/>
                    </a:lnTo>
                    <a:lnTo>
                      <a:pt x="187" y="2001"/>
                    </a:lnTo>
                    <a:lnTo>
                      <a:pt x="175" y="2013"/>
                    </a:lnTo>
                    <a:lnTo>
                      <a:pt x="164" y="2019"/>
                    </a:lnTo>
                    <a:lnTo>
                      <a:pt x="148" y="2028"/>
                    </a:lnTo>
                    <a:lnTo>
                      <a:pt x="134" y="2031"/>
                    </a:lnTo>
                    <a:lnTo>
                      <a:pt x="132" y="2031"/>
                    </a:lnTo>
                    <a:lnTo>
                      <a:pt x="132" y="2062"/>
                    </a:lnTo>
                    <a:lnTo>
                      <a:pt x="135" y="2064"/>
                    </a:lnTo>
                    <a:lnTo>
                      <a:pt x="136" y="2064"/>
                    </a:lnTo>
                    <a:lnTo>
                      <a:pt x="139" y="2065"/>
                    </a:lnTo>
                    <a:lnTo>
                      <a:pt x="153" y="2072"/>
                    </a:lnTo>
                    <a:lnTo>
                      <a:pt x="166" y="2083"/>
                    </a:lnTo>
                    <a:lnTo>
                      <a:pt x="166" y="2085"/>
                    </a:lnTo>
                    <a:lnTo>
                      <a:pt x="168" y="2086"/>
                    </a:lnTo>
                    <a:lnTo>
                      <a:pt x="174" y="2100"/>
                    </a:lnTo>
                    <a:lnTo>
                      <a:pt x="178" y="2115"/>
                    </a:lnTo>
                    <a:lnTo>
                      <a:pt x="178" y="2127"/>
                    </a:lnTo>
                    <a:lnTo>
                      <a:pt x="177" y="2130"/>
                    </a:lnTo>
                    <a:lnTo>
                      <a:pt x="177" y="2133"/>
                    </a:lnTo>
                    <a:lnTo>
                      <a:pt x="172" y="2149"/>
                    </a:lnTo>
                    <a:lnTo>
                      <a:pt x="161" y="2162"/>
                    </a:lnTo>
                    <a:lnTo>
                      <a:pt x="145" y="2172"/>
                    </a:lnTo>
                    <a:lnTo>
                      <a:pt x="130" y="2179"/>
                    </a:lnTo>
                    <a:lnTo>
                      <a:pt x="117" y="2179"/>
                    </a:lnTo>
                    <a:lnTo>
                      <a:pt x="105" y="2178"/>
                    </a:lnTo>
                    <a:lnTo>
                      <a:pt x="94" y="2174"/>
                    </a:lnTo>
                    <a:lnTo>
                      <a:pt x="93" y="2174"/>
                    </a:lnTo>
                    <a:lnTo>
                      <a:pt x="90" y="2172"/>
                    </a:lnTo>
                    <a:lnTo>
                      <a:pt x="89" y="2172"/>
                    </a:lnTo>
                    <a:lnTo>
                      <a:pt x="83" y="2168"/>
                    </a:lnTo>
                    <a:lnTo>
                      <a:pt x="69" y="2155"/>
                    </a:lnTo>
                    <a:lnTo>
                      <a:pt x="65" y="2149"/>
                    </a:lnTo>
                    <a:lnTo>
                      <a:pt x="63" y="2145"/>
                    </a:lnTo>
                    <a:lnTo>
                      <a:pt x="62" y="2141"/>
                    </a:lnTo>
                    <a:lnTo>
                      <a:pt x="60" y="2136"/>
                    </a:lnTo>
                    <a:lnTo>
                      <a:pt x="60" y="2132"/>
                    </a:lnTo>
                    <a:lnTo>
                      <a:pt x="59" y="2130"/>
                    </a:lnTo>
                    <a:lnTo>
                      <a:pt x="59" y="2125"/>
                    </a:lnTo>
                    <a:lnTo>
                      <a:pt x="60" y="2108"/>
                    </a:lnTo>
                    <a:lnTo>
                      <a:pt x="65" y="2092"/>
                    </a:lnTo>
                    <a:lnTo>
                      <a:pt x="75" y="2079"/>
                    </a:lnTo>
                    <a:lnTo>
                      <a:pt x="76" y="2079"/>
                    </a:lnTo>
                    <a:lnTo>
                      <a:pt x="76" y="2078"/>
                    </a:lnTo>
                    <a:lnTo>
                      <a:pt x="83" y="2073"/>
                    </a:lnTo>
                    <a:lnTo>
                      <a:pt x="90" y="2069"/>
                    </a:lnTo>
                    <a:lnTo>
                      <a:pt x="97" y="2065"/>
                    </a:lnTo>
                    <a:lnTo>
                      <a:pt x="100" y="2065"/>
                    </a:lnTo>
                    <a:lnTo>
                      <a:pt x="101" y="2064"/>
                    </a:lnTo>
                    <a:lnTo>
                      <a:pt x="102" y="2064"/>
                    </a:lnTo>
                    <a:lnTo>
                      <a:pt x="102" y="2034"/>
                    </a:lnTo>
                    <a:lnTo>
                      <a:pt x="79" y="2028"/>
                    </a:lnTo>
                    <a:lnTo>
                      <a:pt x="56" y="2019"/>
                    </a:lnTo>
                    <a:lnTo>
                      <a:pt x="37" y="2003"/>
                    </a:lnTo>
                    <a:lnTo>
                      <a:pt x="35" y="2002"/>
                    </a:lnTo>
                    <a:lnTo>
                      <a:pt x="25" y="1990"/>
                    </a:lnTo>
                    <a:lnTo>
                      <a:pt x="17" y="1977"/>
                    </a:lnTo>
                    <a:lnTo>
                      <a:pt x="12" y="1965"/>
                    </a:lnTo>
                    <a:lnTo>
                      <a:pt x="7" y="1951"/>
                    </a:lnTo>
                    <a:lnTo>
                      <a:pt x="5" y="1935"/>
                    </a:lnTo>
                    <a:lnTo>
                      <a:pt x="5" y="1920"/>
                    </a:lnTo>
                    <a:lnTo>
                      <a:pt x="7" y="1904"/>
                    </a:lnTo>
                    <a:lnTo>
                      <a:pt x="10" y="1891"/>
                    </a:lnTo>
                    <a:lnTo>
                      <a:pt x="18" y="1872"/>
                    </a:lnTo>
                    <a:lnTo>
                      <a:pt x="30" y="1855"/>
                    </a:lnTo>
                    <a:lnTo>
                      <a:pt x="48" y="1837"/>
                    </a:lnTo>
                    <a:lnTo>
                      <a:pt x="63" y="1828"/>
                    </a:lnTo>
                    <a:lnTo>
                      <a:pt x="80" y="1823"/>
                    </a:lnTo>
                    <a:lnTo>
                      <a:pt x="77" y="1768"/>
                    </a:lnTo>
                    <a:lnTo>
                      <a:pt x="71" y="1768"/>
                    </a:lnTo>
                    <a:lnTo>
                      <a:pt x="65" y="1766"/>
                    </a:lnTo>
                    <a:lnTo>
                      <a:pt x="62" y="1765"/>
                    </a:lnTo>
                    <a:lnTo>
                      <a:pt x="62" y="1764"/>
                    </a:lnTo>
                    <a:lnTo>
                      <a:pt x="48" y="1760"/>
                    </a:lnTo>
                    <a:lnTo>
                      <a:pt x="38" y="1753"/>
                    </a:lnTo>
                    <a:lnTo>
                      <a:pt x="35" y="1752"/>
                    </a:lnTo>
                    <a:lnTo>
                      <a:pt x="34" y="1751"/>
                    </a:lnTo>
                    <a:lnTo>
                      <a:pt x="31" y="1749"/>
                    </a:lnTo>
                    <a:lnTo>
                      <a:pt x="29" y="1747"/>
                    </a:lnTo>
                    <a:lnTo>
                      <a:pt x="13" y="1728"/>
                    </a:lnTo>
                    <a:lnTo>
                      <a:pt x="4" y="1707"/>
                    </a:lnTo>
                    <a:lnTo>
                      <a:pt x="0" y="1684"/>
                    </a:lnTo>
                    <a:lnTo>
                      <a:pt x="0" y="1681"/>
                    </a:lnTo>
                    <a:lnTo>
                      <a:pt x="3" y="1663"/>
                    </a:lnTo>
                    <a:lnTo>
                      <a:pt x="8" y="1646"/>
                    </a:lnTo>
                    <a:lnTo>
                      <a:pt x="17" y="1630"/>
                    </a:lnTo>
                    <a:lnTo>
                      <a:pt x="30" y="1617"/>
                    </a:lnTo>
                    <a:lnTo>
                      <a:pt x="43" y="1607"/>
                    </a:lnTo>
                    <a:lnTo>
                      <a:pt x="50" y="1604"/>
                    </a:lnTo>
                    <a:lnTo>
                      <a:pt x="68" y="1597"/>
                    </a:lnTo>
                    <a:lnTo>
                      <a:pt x="88" y="1595"/>
                    </a:lnTo>
                    <a:lnTo>
                      <a:pt x="100" y="1595"/>
                    </a:lnTo>
                    <a:lnTo>
                      <a:pt x="114" y="1599"/>
                    </a:lnTo>
                    <a:lnTo>
                      <a:pt x="130" y="1605"/>
                    </a:lnTo>
                    <a:lnTo>
                      <a:pt x="141" y="1613"/>
                    </a:lnTo>
                    <a:lnTo>
                      <a:pt x="147" y="1617"/>
                    </a:lnTo>
                    <a:lnTo>
                      <a:pt x="151" y="1622"/>
                    </a:lnTo>
                    <a:lnTo>
                      <a:pt x="155" y="1626"/>
                    </a:lnTo>
                    <a:lnTo>
                      <a:pt x="202" y="1604"/>
                    </a:lnTo>
                    <a:lnTo>
                      <a:pt x="199" y="1587"/>
                    </a:lnTo>
                    <a:lnTo>
                      <a:pt x="200" y="1570"/>
                    </a:lnTo>
                    <a:lnTo>
                      <a:pt x="203" y="1558"/>
                    </a:lnTo>
                    <a:lnTo>
                      <a:pt x="208" y="1546"/>
                    </a:lnTo>
                    <a:lnTo>
                      <a:pt x="215" y="1536"/>
                    </a:lnTo>
                    <a:lnTo>
                      <a:pt x="220" y="1529"/>
                    </a:lnTo>
                    <a:lnTo>
                      <a:pt x="230" y="1519"/>
                    </a:lnTo>
                    <a:lnTo>
                      <a:pt x="251" y="1504"/>
                    </a:lnTo>
                    <a:lnTo>
                      <a:pt x="274" y="1498"/>
                    </a:lnTo>
                    <a:lnTo>
                      <a:pt x="279" y="1498"/>
                    </a:lnTo>
                    <a:lnTo>
                      <a:pt x="282" y="1497"/>
                    </a:lnTo>
                    <a:close/>
                    <a:moveTo>
                      <a:pt x="2971" y="1357"/>
                    </a:moveTo>
                    <a:lnTo>
                      <a:pt x="3086" y="1357"/>
                    </a:lnTo>
                    <a:lnTo>
                      <a:pt x="3082" y="1364"/>
                    </a:lnTo>
                    <a:lnTo>
                      <a:pt x="3078" y="1371"/>
                    </a:lnTo>
                    <a:lnTo>
                      <a:pt x="3077" y="1372"/>
                    </a:lnTo>
                    <a:lnTo>
                      <a:pt x="3076" y="1375"/>
                    </a:lnTo>
                    <a:lnTo>
                      <a:pt x="3065" y="1385"/>
                    </a:lnTo>
                    <a:lnTo>
                      <a:pt x="3051" y="1393"/>
                    </a:lnTo>
                    <a:lnTo>
                      <a:pt x="3043" y="1396"/>
                    </a:lnTo>
                    <a:lnTo>
                      <a:pt x="3035" y="1397"/>
                    </a:lnTo>
                    <a:lnTo>
                      <a:pt x="3027" y="1397"/>
                    </a:lnTo>
                    <a:lnTo>
                      <a:pt x="3013" y="1396"/>
                    </a:lnTo>
                    <a:lnTo>
                      <a:pt x="3000" y="1391"/>
                    </a:lnTo>
                    <a:lnTo>
                      <a:pt x="2988" y="1383"/>
                    </a:lnTo>
                    <a:lnTo>
                      <a:pt x="2980" y="1375"/>
                    </a:lnTo>
                    <a:lnTo>
                      <a:pt x="2973" y="1364"/>
                    </a:lnTo>
                    <a:lnTo>
                      <a:pt x="2973" y="1360"/>
                    </a:lnTo>
                    <a:lnTo>
                      <a:pt x="2972" y="1359"/>
                    </a:lnTo>
                    <a:lnTo>
                      <a:pt x="2972" y="1358"/>
                    </a:lnTo>
                    <a:lnTo>
                      <a:pt x="2971" y="1357"/>
                    </a:lnTo>
                    <a:close/>
                    <a:moveTo>
                      <a:pt x="689" y="1357"/>
                    </a:moveTo>
                    <a:lnTo>
                      <a:pt x="793" y="1357"/>
                    </a:lnTo>
                    <a:lnTo>
                      <a:pt x="782" y="1370"/>
                    </a:lnTo>
                    <a:lnTo>
                      <a:pt x="767" y="1379"/>
                    </a:lnTo>
                    <a:lnTo>
                      <a:pt x="765" y="1379"/>
                    </a:lnTo>
                    <a:lnTo>
                      <a:pt x="763" y="1380"/>
                    </a:lnTo>
                    <a:lnTo>
                      <a:pt x="754" y="1383"/>
                    </a:lnTo>
                    <a:lnTo>
                      <a:pt x="742" y="1384"/>
                    </a:lnTo>
                    <a:lnTo>
                      <a:pt x="724" y="1486"/>
                    </a:lnTo>
                    <a:lnTo>
                      <a:pt x="725" y="1486"/>
                    </a:lnTo>
                    <a:lnTo>
                      <a:pt x="738" y="1493"/>
                    </a:lnTo>
                    <a:lnTo>
                      <a:pt x="750" y="1499"/>
                    </a:lnTo>
                    <a:lnTo>
                      <a:pt x="762" y="1508"/>
                    </a:lnTo>
                    <a:lnTo>
                      <a:pt x="772" y="1519"/>
                    </a:lnTo>
                    <a:lnTo>
                      <a:pt x="780" y="1532"/>
                    </a:lnTo>
                    <a:lnTo>
                      <a:pt x="786" y="1540"/>
                    </a:lnTo>
                    <a:lnTo>
                      <a:pt x="787" y="1544"/>
                    </a:lnTo>
                    <a:lnTo>
                      <a:pt x="790" y="1549"/>
                    </a:lnTo>
                    <a:lnTo>
                      <a:pt x="901" y="1518"/>
                    </a:lnTo>
                    <a:lnTo>
                      <a:pt x="902" y="1506"/>
                    </a:lnTo>
                    <a:lnTo>
                      <a:pt x="905" y="1495"/>
                    </a:lnTo>
                    <a:lnTo>
                      <a:pt x="906" y="1493"/>
                    </a:lnTo>
                    <a:lnTo>
                      <a:pt x="907" y="1491"/>
                    </a:lnTo>
                    <a:lnTo>
                      <a:pt x="911" y="1484"/>
                    </a:lnTo>
                    <a:lnTo>
                      <a:pt x="919" y="1474"/>
                    </a:lnTo>
                    <a:lnTo>
                      <a:pt x="928" y="1469"/>
                    </a:lnTo>
                    <a:lnTo>
                      <a:pt x="928" y="1468"/>
                    </a:lnTo>
                    <a:lnTo>
                      <a:pt x="930" y="1468"/>
                    </a:lnTo>
                    <a:lnTo>
                      <a:pt x="932" y="1467"/>
                    </a:lnTo>
                    <a:lnTo>
                      <a:pt x="940" y="1464"/>
                    </a:lnTo>
                    <a:lnTo>
                      <a:pt x="949" y="1460"/>
                    </a:lnTo>
                    <a:lnTo>
                      <a:pt x="958" y="1459"/>
                    </a:lnTo>
                    <a:lnTo>
                      <a:pt x="961" y="1459"/>
                    </a:lnTo>
                    <a:lnTo>
                      <a:pt x="964" y="1460"/>
                    </a:lnTo>
                    <a:lnTo>
                      <a:pt x="969" y="1460"/>
                    </a:lnTo>
                    <a:lnTo>
                      <a:pt x="981" y="1464"/>
                    </a:lnTo>
                    <a:lnTo>
                      <a:pt x="982" y="1464"/>
                    </a:lnTo>
                    <a:lnTo>
                      <a:pt x="992" y="1469"/>
                    </a:lnTo>
                    <a:lnTo>
                      <a:pt x="998" y="1473"/>
                    </a:lnTo>
                    <a:lnTo>
                      <a:pt x="1002" y="1477"/>
                    </a:lnTo>
                    <a:lnTo>
                      <a:pt x="1006" y="1482"/>
                    </a:lnTo>
                    <a:lnTo>
                      <a:pt x="1300" y="1398"/>
                    </a:lnTo>
                    <a:lnTo>
                      <a:pt x="1303" y="1376"/>
                    </a:lnTo>
                    <a:lnTo>
                      <a:pt x="1312" y="1357"/>
                    </a:lnTo>
                    <a:lnTo>
                      <a:pt x="1423" y="1357"/>
                    </a:lnTo>
                    <a:lnTo>
                      <a:pt x="1423" y="1467"/>
                    </a:lnTo>
                    <a:lnTo>
                      <a:pt x="1402" y="1474"/>
                    </a:lnTo>
                    <a:lnTo>
                      <a:pt x="1401" y="1476"/>
                    </a:lnTo>
                    <a:lnTo>
                      <a:pt x="1396" y="1476"/>
                    </a:lnTo>
                    <a:lnTo>
                      <a:pt x="1392" y="1477"/>
                    </a:lnTo>
                    <a:lnTo>
                      <a:pt x="1387" y="1478"/>
                    </a:lnTo>
                    <a:lnTo>
                      <a:pt x="1380" y="1478"/>
                    </a:lnTo>
                    <a:lnTo>
                      <a:pt x="1367" y="1477"/>
                    </a:lnTo>
                    <a:lnTo>
                      <a:pt x="1355" y="1473"/>
                    </a:lnTo>
                    <a:lnTo>
                      <a:pt x="1352" y="1472"/>
                    </a:lnTo>
                    <a:lnTo>
                      <a:pt x="1351" y="1472"/>
                    </a:lnTo>
                    <a:lnTo>
                      <a:pt x="1349" y="1470"/>
                    </a:lnTo>
                    <a:lnTo>
                      <a:pt x="1339" y="1467"/>
                    </a:lnTo>
                    <a:lnTo>
                      <a:pt x="1329" y="1459"/>
                    </a:lnTo>
                    <a:lnTo>
                      <a:pt x="1321" y="1451"/>
                    </a:lnTo>
                    <a:lnTo>
                      <a:pt x="1315" y="1443"/>
                    </a:lnTo>
                    <a:lnTo>
                      <a:pt x="1315" y="1442"/>
                    </a:lnTo>
                    <a:lnTo>
                      <a:pt x="1311" y="1438"/>
                    </a:lnTo>
                    <a:lnTo>
                      <a:pt x="1308" y="1432"/>
                    </a:lnTo>
                    <a:lnTo>
                      <a:pt x="1307" y="1427"/>
                    </a:lnTo>
                    <a:lnTo>
                      <a:pt x="1017" y="1510"/>
                    </a:lnTo>
                    <a:lnTo>
                      <a:pt x="1017" y="1522"/>
                    </a:lnTo>
                    <a:lnTo>
                      <a:pt x="1016" y="1531"/>
                    </a:lnTo>
                    <a:lnTo>
                      <a:pt x="1012" y="1542"/>
                    </a:lnTo>
                    <a:lnTo>
                      <a:pt x="1006" y="1553"/>
                    </a:lnTo>
                    <a:lnTo>
                      <a:pt x="1003" y="1557"/>
                    </a:lnTo>
                    <a:lnTo>
                      <a:pt x="995" y="1565"/>
                    </a:lnTo>
                    <a:lnTo>
                      <a:pt x="981" y="1573"/>
                    </a:lnTo>
                    <a:lnTo>
                      <a:pt x="964" y="1577"/>
                    </a:lnTo>
                    <a:lnTo>
                      <a:pt x="958" y="1577"/>
                    </a:lnTo>
                    <a:lnTo>
                      <a:pt x="945" y="1575"/>
                    </a:lnTo>
                    <a:lnTo>
                      <a:pt x="932" y="1570"/>
                    </a:lnTo>
                    <a:lnTo>
                      <a:pt x="926" y="1566"/>
                    </a:lnTo>
                    <a:lnTo>
                      <a:pt x="919" y="1561"/>
                    </a:lnTo>
                    <a:lnTo>
                      <a:pt x="910" y="1552"/>
                    </a:lnTo>
                    <a:lnTo>
                      <a:pt x="907" y="1546"/>
                    </a:lnTo>
                    <a:lnTo>
                      <a:pt x="797" y="1578"/>
                    </a:lnTo>
                    <a:lnTo>
                      <a:pt x="799" y="1591"/>
                    </a:lnTo>
                    <a:lnTo>
                      <a:pt x="799" y="1600"/>
                    </a:lnTo>
                    <a:lnTo>
                      <a:pt x="797" y="1601"/>
                    </a:lnTo>
                    <a:lnTo>
                      <a:pt x="797" y="1612"/>
                    </a:lnTo>
                    <a:lnTo>
                      <a:pt x="795" y="1624"/>
                    </a:lnTo>
                    <a:lnTo>
                      <a:pt x="790" y="1633"/>
                    </a:lnTo>
                    <a:lnTo>
                      <a:pt x="787" y="1639"/>
                    </a:lnTo>
                    <a:lnTo>
                      <a:pt x="784" y="1647"/>
                    </a:lnTo>
                    <a:lnTo>
                      <a:pt x="770" y="1666"/>
                    </a:lnTo>
                    <a:lnTo>
                      <a:pt x="753" y="1681"/>
                    </a:lnTo>
                    <a:lnTo>
                      <a:pt x="733" y="1693"/>
                    </a:lnTo>
                    <a:lnTo>
                      <a:pt x="711" y="1701"/>
                    </a:lnTo>
                    <a:lnTo>
                      <a:pt x="708" y="1701"/>
                    </a:lnTo>
                    <a:lnTo>
                      <a:pt x="698" y="1702"/>
                    </a:lnTo>
                    <a:lnTo>
                      <a:pt x="689" y="1704"/>
                    </a:lnTo>
                    <a:lnTo>
                      <a:pt x="673" y="1702"/>
                    </a:lnTo>
                    <a:lnTo>
                      <a:pt x="661" y="1700"/>
                    </a:lnTo>
                    <a:lnTo>
                      <a:pt x="647" y="1696"/>
                    </a:lnTo>
                    <a:lnTo>
                      <a:pt x="631" y="1689"/>
                    </a:lnTo>
                    <a:lnTo>
                      <a:pt x="618" y="1680"/>
                    </a:lnTo>
                    <a:lnTo>
                      <a:pt x="606" y="1669"/>
                    </a:lnTo>
                    <a:lnTo>
                      <a:pt x="597" y="1658"/>
                    </a:lnTo>
                    <a:lnTo>
                      <a:pt x="585" y="1639"/>
                    </a:lnTo>
                    <a:lnTo>
                      <a:pt x="577" y="1620"/>
                    </a:lnTo>
                    <a:lnTo>
                      <a:pt x="573" y="1599"/>
                    </a:lnTo>
                    <a:lnTo>
                      <a:pt x="573" y="1596"/>
                    </a:lnTo>
                    <a:lnTo>
                      <a:pt x="575" y="1577"/>
                    </a:lnTo>
                    <a:lnTo>
                      <a:pt x="580" y="1556"/>
                    </a:lnTo>
                    <a:lnTo>
                      <a:pt x="588" y="1537"/>
                    </a:lnTo>
                    <a:lnTo>
                      <a:pt x="596" y="1524"/>
                    </a:lnTo>
                    <a:lnTo>
                      <a:pt x="608" y="1512"/>
                    </a:lnTo>
                    <a:lnTo>
                      <a:pt x="608" y="1511"/>
                    </a:lnTo>
                    <a:lnTo>
                      <a:pt x="609" y="1511"/>
                    </a:lnTo>
                    <a:lnTo>
                      <a:pt x="625" y="1497"/>
                    </a:lnTo>
                    <a:lnTo>
                      <a:pt x="644" y="1486"/>
                    </a:lnTo>
                    <a:lnTo>
                      <a:pt x="665" y="1481"/>
                    </a:lnTo>
                    <a:lnTo>
                      <a:pt x="676" y="1480"/>
                    </a:lnTo>
                    <a:lnTo>
                      <a:pt x="694" y="1480"/>
                    </a:lnTo>
                    <a:lnTo>
                      <a:pt x="714" y="1377"/>
                    </a:lnTo>
                    <a:lnTo>
                      <a:pt x="712" y="1376"/>
                    </a:lnTo>
                    <a:lnTo>
                      <a:pt x="699" y="1368"/>
                    </a:lnTo>
                    <a:lnTo>
                      <a:pt x="689" y="1357"/>
                    </a:lnTo>
                    <a:close/>
                    <a:moveTo>
                      <a:pt x="411" y="1357"/>
                    </a:moveTo>
                    <a:lnTo>
                      <a:pt x="469" y="1357"/>
                    </a:lnTo>
                    <a:lnTo>
                      <a:pt x="454" y="1360"/>
                    </a:lnTo>
                    <a:lnTo>
                      <a:pt x="439" y="1362"/>
                    </a:lnTo>
                    <a:lnTo>
                      <a:pt x="428" y="1362"/>
                    </a:lnTo>
                    <a:lnTo>
                      <a:pt x="423" y="1360"/>
                    </a:lnTo>
                    <a:lnTo>
                      <a:pt x="416" y="1359"/>
                    </a:lnTo>
                    <a:lnTo>
                      <a:pt x="411" y="1357"/>
                    </a:lnTo>
                    <a:close/>
                    <a:moveTo>
                      <a:pt x="1587" y="1349"/>
                    </a:moveTo>
                    <a:lnTo>
                      <a:pt x="1600" y="1349"/>
                    </a:lnTo>
                    <a:lnTo>
                      <a:pt x="1614" y="1350"/>
                    </a:lnTo>
                    <a:lnTo>
                      <a:pt x="1627" y="1357"/>
                    </a:lnTo>
                    <a:lnTo>
                      <a:pt x="1566" y="1357"/>
                    </a:lnTo>
                    <a:lnTo>
                      <a:pt x="1574" y="1354"/>
                    </a:lnTo>
                    <a:lnTo>
                      <a:pt x="1580" y="1351"/>
                    </a:lnTo>
                    <a:lnTo>
                      <a:pt x="1583" y="1350"/>
                    </a:lnTo>
                    <a:lnTo>
                      <a:pt x="1587" y="1349"/>
                    </a:lnTo>
                    <a:close/>
                    <a:moveTo>
                      <a:pt x="1423" y="1329"/>
                    </a:moveTo>
                    <a:lnTo>
                      <a:pt x="1431" y="1336"/>
                    </a:lnTo>
                    <a:lnTo>
                      <a:pt x="1440" y="1345"/>
                    </a:lnTo>
                    <a:lnTo>
                      <a:pt x="1443" y="1346"/>
                    </a:lnTo>
                    <a:lnTo>
                      <a:pt x="1445" y="1350"/>
                    </a:lnTo>
                    <a:lnTo>
                      <a:pt x="1448" y="1353"/>
                    </a:lnTo>
                    <a:lnTo>
                      <a:pt x="1449" y="1357"/>
                    </a:lnTo>
                    <a:lnTo>
                      <a:pt x="1423" y="1357"/>
                    </a:lnTo>
                    <a:lnTo>
                      <a:pt x="1423" y="1329"/>
                    </a:lnTo>
                    <a:close/>
                    <a:moveTo>
                      <a:pt x="2181" y="1041"/>
                    </a:moveTo>
                    <a:lnTo>
                      <a:pt x="2183" y="1041"/>
                    </a:lnTo>
                    <a:lnTo>
                      <a:pt x="2198" y="1044"/>
                    </a:lnTo>
                    <a:lnTo>
                      <a:pt x="2198" y="1045"/>
                    </a:lnTo>
                    <a:lnTo>
                      <a:pt x="2200" y="1045"/>
                    </a:lnTo>
                    <a:lnTo>
                      <a:pt x="2215" y="1053"/>
                    </a:lnTo>
                    <a:lnTo>
                      <a:pt x="2228" y="1064"/>
                    </a:lnTo>
                    <a:lnTo>
                      <a:pt x="2236" y="1075"/>
                    </a:lnTo>
                    <a:lnTo>
                      <a:pt x="2240" y="1085"/>
                    </a:lnTo>
                    <a:lnTo>
                      <a:pt x="2241" y="1097"/>
                    </a:lnTo>
                    <a:lnTo>
                      <a:pt x="2241" y="1112"/>
                    </a:lnTo>
                    <a:lnTo>
                      <a:pt x="2239" y="1123"/>
                    </a:lnTo>
                    <a:lnTo>
                      <a:pt x="2234" y="1133"/>
                    </a:lnTo>
                    <a:lnTo>
                      <a:pt x="2232" y="1135"/>
                    </a:lnTo>
                    <a:lnTo>
                      <a:pt x="2232" y="1137"/>
                    </a:lnTo>
                    <a:lnTo>
                      <a:pt x="2231" y="1138"/>
                    </a:lnTo>
                    <a:lnTo>
                      <a:pt x="2227" y="1143"/>
                    </a:lnTo>
                    <a:lnTo>
                      <a:pt x="2221" y="1150"/>
                    </a:lnTo>
                    <a:lnTo>
                      <a:pt x="2213" y="1156"/>
                    </a:lnTo>
                    <a:lnTo>
                      <a:pt x="2197" y="1161"/>
                    </a:lnTo>
                    <a:lnTo>
                      <a:pt x="2189" y="1163"/>
                    </a:lnTo>
                    <a:lnTo>
                      <a:pt x="2187" y="1163"/>
                    </a:lnTo>
                    <a:lnTo>
                      <a:pt x="2184" y="1164"/>
                    </a:lnTo>
                    <a:lnTo>
                      <a:pt x="2180" y="1164"/>
                    </a:lnTo>
                    <a:lnTo>
                      <a:pt x="2162" y="1161"/>
                    </a:lnTo>
                    <a:lnTo>
                      <a:pt x="2147" y="1154"/>
                    </a:lnTo>
                    <a:lnTo>
                      <a:pt x="2134" y="1142"/>
                    </a:lnTo>
                    <a:lnTo>
                      <a:pt x="2133" y="1140"/>
                    </a:lnTo>
                    <a:lnTo>
                      <a:pt x="2032" y="1243"/>
                    </a:lnTo>
                    <a:lnTo>
                      <a:pt x="2033" y="1245"/>
                    </a:lnTo>
                    <a:lnTo>
                      <a:pt x="2035" y="1247"/>
                    </a:lnTo>
                    <a:lnTo>
                      <a:pt x="2035" y="1249"/>
                    </a:lnTo>
                    <a:lnTo>
                      <a:pt x="2036" y="1249"/>
                    </a:lnTo>
                    <a:lnTo>
                      <a:pt x="2036" y="1250"/>
                    </a:lnTo>
                    <a:lnTo>
                      <a:pt x="2040" y="1264"/>
                    </a:lnTo>
                    <a:lnTo>
                      <a:pt x="2041" y="1275"/>
                    </a:lnTo>
                    <a:lnTo>
                      <a:pt x="2041" y="1278"/>
                    </a:lnTo>
                    <a:lnTo>
                      <a:pt x="2040" y="1281"/>
                    </a:lnTo>
                    <a:lnTo>
                      <a:pt x="2040" y="1284"/>
                    </a:lnTo>
                    <a:lnTo>
                      <a:pt x="2112" y="1330"/>
                    </a:lnTo>
                    <a:lnTo>
                      <a:pt x="2116" y="1326"/>
                    </a:lnTo>
                    <a:lnTo>
                      <a:pt x="2120" y="1324"/>
                    </a:lnTo>
                    <a:lnTo>
                      <a:pt x="2124" y="1320"/>
                    </a:lnTo>
                    <a:lnTo>
                      <a:pt x="2129" y="1317"/>
                    </a:lnTo>
                    <a:lnTo>
                      <a:pt x="2134" y="1316"/>
                    </a:lnTo>
                    <a:lnTo>
                      <a:pt x="2146" y="1312"/>
                    </a:lnTo>
                    <a:lnTo>
                      <a:pt x="2158" y="1311"/>
                    </a:lnTo>
                    <a:lnTo>
                      <a:pt x="2163" y="1311"/>
                    </a:lnTo>
                    <a:lnTo>
                      <a:pt x="2168" y="1312"/>
                    </a:lnTo>
                    <a:lnTo>
                      <a:pt x="2171" y="1312"/>
                    </a:lnTo>
                    <a:lnTo>
                      <a:pt x="2187" y="1319"/>
                    </a:lnTo>
                    <a:lnTo>
                      <a:pt x="2198" y="1328"/>
                    </a:lnTo>
                    <a:lnTo>
                      <a:pt x="2206" y="1336"/>
                    </a:lnTo>
                    <a:lnTo>
                      <a:pt x="2209" y="1341"/>
                    </a:lnTo>
                    <a:lnTo>
                      <a:pt x="2210" y="1342"/>
                    </a:lnTo>
                    <a:lnTo>
                      <a:pt x="2213" y="1346"/>
                    </a:lnTo>
                    <a:lnTo>
                      <a:pt x="2215" y="1357"/>
                    </a:lnTo>
                    <a:lnTo>
                      <a:pt x="2097" y="1357"/>
                    </a:lnTo>
                    <a:lnTo>
                      <a:pt x="2097" y="1355"/>
                    </a:lnTo>
                    <a:lnTo>
                      <a:pt x="2028" y="1312"/>
                    </a:lnTo>
                    <a:lnTo>
                      <a:pt x="2027" y="1312"/>
                    </a:lnTo>
                    <a:lnTo>
                      <a:pt x="2027" y="1313"/>
                    </a:lnTo>
                    <a:lnTo>
                      <a:pt x="2016" y="1324"/>
                    </a:lnTo>
                    <a:lnTo>
                      <a:pt x="2012" y="1326"/>
                    </a:lnTo>
                    <a:lnTo>
                      <a:pt x="2020" y="1357"/>
                    </a:lnTo>
                    <a:lnTo>
                      <a:pt x="1990" y="1357"/>
                    </a:lnTo>
                    <a:lnTo>
                      <a:pt x="1984" y="1336"/>
                    </a:lnTo>
                    <a:lnTo>
                      <a:pt x="1981" y="1336"/>
                    </a:lnTo>
                    <a:lnTo>
                      <a:pt x="1963" y="1333"/>
                    </a:lnTo>
                    <a:lnTo>
                      <a:pt x="1951" y="1329"/>
                    </a:lnTo>
                    <a:lnTo>
                      <a:pt x="1948" y="1326"/>
                    </a:lnTo>
                    <a:lnTo>
                      <a:pt x="1947" y="1326"/>
                    </a:lnTo>
                    <a:lnTo>
                      <a:pt x="1946" y="1325"/>
                    </a:lnTo>
                    <a:lnTo>
                      <a:pt x="1933" y="1313"/>
                    </a:lnTo>
                    <a:lnTo>
                      <a:pt x="1923" y="1299"/>
                    </a:lnTo>
                    <a:lnTo>
                      <a:pt x="1919" y="1287"/>
                    </a:lnTo>
                    <a:lnTo>
                      <a:pt x="1918" y="1275"/>
                    </a:lnTo>
                    <a:lnTo>
                      <a:pt x="1919" y="1264"/>
                    </a:lnTo>
                    <a:lnTo>
                      <a:pt x="1921" y="1261"/>
                    </a:lnTo>
                    <a:lnTo>
                      <a:pt x="1921" y="1260"/>
                    </a:lnTo>
                    <a:lnTo>
                      <a:pt x="1922" y="1258"/>
                    </a:lnTo>
                    <a:lnTo>
                      <a:pt x="1925" y="1249"/>
                    </a:lnTo>
                    <a:lnTo>
                      <a:pt x="1930" y="1239"/>
                    </a:lnTo>
                    <a:lnTo>
                      <a:pt x="1940" y="1228"/>
                    </a:lnTo>
                    <a:lnTo>
                      <a:pt x="1947" y="1224"/>
                    </a:lnTo>
                    <a:lnTo>
                      <a:pt x="1955" y="1219"/>
                    </a:lnTo>
                    <a:lnTo>
                      <a:pt x="1964" y="1215"/>
                    </a:lnTo>
                    <a:lnTo>
                      <a:pt x="1970" y="1214"/>
                    </a:lnTo>
                    <a:lnTo>
                      <a:pt x="1972" y="1214"/>
                    </a:lnTo>
                    <a:lnTo>
                      <a:pt x="1976" y="1212"/>
                    </a:lnTo>
                    <a:lnTo>
                      <a:pt x="1980" y="1212"/>
                    </a:lnTo>
                    <a:lnTo>
                      <a:pt x="1990" y="1215"/>
                    </a:lnTo>
                    <a:lnTo>
                      <a:pt x="1998" y="1215"/>
                    </a:lnTo>
                    <a:lnTo>
                      <a:pt x="2002" y="1218"/>
                    </a:lnTo>
                    <a:lnTo>
                      <a:pt x="2007" y="1219"/>
                    </a:lnTo>
                    <a:lnTo>
                      <a:pt x="2011" y="1222"/>
                    </a:lnTo>
                    <a:lnTo>
                      <a:pt x="2121" y="1112"/>
                    </a:lnTo>
                    <a:lnTo>
                      <a:pt x="2120" y="1101"/>
                    </a:lnTo>
                    <a:lnTo>
                      <a:pt x="2121" y="1092"/>
                    </a:lnTo>
                    <a:lnTo>
                      <a:pt x="2126" y="1076"/>
                    </a:lnTo>
                    <a:lnTo>
                      <a:pt x="2135" y="1062"/>
                    </a:lnTo>
                    <a:lnTo>
                      <a:pt x="2149" y="1050"/>
                    </a:lnTo>
                    <a:lnTo>
                      <a:pt x="2150" y="1050"/>
                    </a:lnTo>
                    <a:lnTo>
                      <a:pt x="2151" y="1049"/>
                    </a:lnTo>
                    <a:lnTo>
                      <a:pt x="2167" y="1044"/>
                    </a:lnTo>
                    <a:lnTo>
                      <a:pt x="2181" y="1041"/>
                    </a:lnTo>
                    <a:close/>
                    <a:moveTo>
                      <a:pt x="1423" y="0"/>
                    </a:moveTo>
                    <a:lnTo>
                      <a:pt x="1438" y="2"/>
                    </a:lnTo>
                    <a:lnTo>
                      <a:pt x="1453" y="8"/>
                    </a:lnTo>
                    <a:lnTo>
                      <a:pt x="1468" y="16"/>
                    </a:lnTo>
                    <a:lnTo>
                      <a:pt x="1481" y="25"/>
                    </a:lnTo>
                    <a:lnTo>
                      <a:pt x="1493" y="35"/>
                    </a:lnTo>
                    <a:lnTo>
                      <a:pt x="1507" y="52"/>
                    </a:lnTo>
                    <a:lnTo>
                      <a:pt x="1517" y="72"/>
                    </a:lnTo>
                    <a:lnTo>
                      <a:pt x="1524" y="94"/>
                    </a:lnTo>
                    <a:lnTo>
                      <a:pt x="1525" y="94"/>
                    </a:lnTo>
                    <a:lnTo>
                      <a:pt x="1525" y="101"/>
                    </a:lnTo>
                    <a:lnTo>
                      <a:pt x="1527" y="120"/>
                    </a:lnTo>
                    <a:lnTo>
                      <a:pt x="1524" y="141"/>
                    </a:lnTo>
                    <a:lnTo>
                      <a:pt x="1519" y="160"/>
                    </a:lnTo>
                    <a:lnTo>
                      <a:pt x="1512" y="174"/>
                    </a:lnTo>
                    <a:lnTo>
                      <a:pt x="1502" y="187"/>
                    </a:lnTo>
                    <a:lnTo>
                      <a:pt x="1502" y="188"/>
                    </a:lnTo>
                    <a:lnTo>
                      <a:pt x="1500" y="188"/>
                    </a:lnTo>
                    <a:lnTo>
                      <a:pt x="1500" y="190"/>
                    </a:lnTo>
                    <a:lnTo>
                      <a:pt x="1485" y="205"/>
                    </a:lnTo>
                    <a:lnTo>
                      <a:pt x="1465" y="219"/>
                    </a:lnTo>
                    <a:lnTo>
                      <a:pt x="1445" y="226"/>
                    </a:lnTo>
                    <a:lnTo>
                      <a:pt x="1443" y="228"/>
                    </a:lnTo>
                    <a:lnTo>
                      <a:pt x="1442" y="228"/>
                    </a:lnTo>
                    <a:lnTo>
                      <a:pt x="1469" y="537"/>
                    </a:lnTo>
                    <a:lnTo>
                      <a:pt x="1493" y="537"/>
                    </a:lnTo>
                    <a:lnTo>
                      <a:pt x="1499" y="538"/>
                    </a:lnTo>
                    <a:lnTo>
                      <a:pt x="1521" y="542"/>
                    </a:lnTo>
                    <a:lnTo>
                      <a:pt x="1540" y="549"/>
                    </a:lnTo>
                    <a:lnTo>
                      <a:pt x="1566" y="562"/>
                    </a:lnTo>
                    <a:lnTo>
                      <a:pt x="1588" y="579"/>
                    </a:lnTo>
                    <a:lnTo>
                      <a:pt x="1606" y="601"/>
                    </a:lnTo>
                    <a:lnTo>
                      <a:pt x="1608" y="601"/>
                    </a:lnTo>
                    <a:lnTo>
                      <a:pt x="1608" y="602"/>
                    </a:lnTo>
                    <a:lnTo>
                      <a:pt x="1609" y="604"/>
                    </a:lnTo>
                    <a:lnTo>
                      <a:pt x="1617" y="617"/>
                    </a:lnTo>
                    <a:lnTo>
                      <a:pt x="1624" y="632"/>
                    </a:lnTo>
                    <a:lnTo>
                      <a:pt x="1744" y="607"/>
                    </a:lnTo>
                    <a:lnTo>
                      <a:pt x="1743" y="601"/>
                    </a:lnTo>
                    <a:lnTo>
                      <a:pt x="1743" y="594"/>
                    </a:lnTo>
                    <a:lnTo>
                      <a:pt x="1744" y="593"/>
                    </a:lnTo>
                    <a:lnTo>
                      <a:pt x="1744" y="590"/>
                    </a:lnTo>
                    <a:lnTo>
                      <a:pt x="1747" y="577"/>
                    </a:lnTo>
                    <a:lnTo>
                      <a:pt x="1752" y="563"/>
                    </a:lnTo>
                    <a:lnTo>
                      <a:pt x="1760" y="551"/>
                    </a:lnTo>
                    <a:lnTo>
                      <a:pt x="1765" y="545"/>
                    </a:lnTo>
                    <a:lnTo>
                      <a:pt x="1770" y="539"/>
                    </a:lnTo>
                    <a:lnTo>
                      <a:pt x="1777" y="534"/>
                    </a:lnTo>
                    <a:lnTo>
                      <a:pt x="1778" y="533"/>
                    </a:lnTo>
                    <a:lnTo>
                      <a:pt x="1791" y="525"/>
                    </a:lnTo>
                    <a:lnTo>
                      <a:pt x="1807" y="520"/>
                    </a:lnTo>
                    <a:lnTo>
                      <a:pt x="1823" y="517"/>
                    </a:lnTo>
                    <a:lnTo>
                      <a:pt x="1825" y="517"/>
                    </a:lnTo>
                    <a:lnTo>
                      <a:pt x="1842" y="518"/>
                    </a:lnTo>
                    <a:lnTo>
                      <a:pt x="1857" y="522"/>
                    </a:lnTo>
                    <a:lnTo>
                      <a:pt x="1871" y="529"/>
                    </a:lnTo>
                    <a:lnTo>
                      <a:pt x="1874" y="530"/>
                    </a:lnTo>
                    <a:lnTo>
                      <a:pt x="1876" y="533"/>
                    </a:lnTo>
                    <a:lnTo>
                      <a:pt x="1887" y="541"/>
                    </a:lnTo>
                    <a:lnTo>
                      <a:pt x="1897" y="554"/>
                    </a:lnTo>
                    <a:lnTo>
                      <a:pt x="1905" y="567"/>
                    </a:lnTo>
                    <a:lnTo>
                      <a:pt x="1906" y="568"/>
                    </a:lnTo>
                    <a:lnTo>
                      <a:pt x="1906" y="571"/>
                    </a:lnTo>
                    <a:lnTo>
                      <a:pt x="1908" y="573"/>
                    </a:lnTo>
                    <a:lnTo>
                      <a:pt x="1910" y="581"/>
                    </a:lnTo>
                    <a:lnTo>
                      <a:pt x="1912" y="588"/>
                    </a:lnTo>
                    <a:lnTo>
                      <a:pt x="2121" y="596"/>
                    </a:lnTo>
                    <a:lnTo>
                      <a:pt x="2124" y="588"/>
                    </a:lnTo>
                    <a:lnTo>
                      <a:pt x="2128" y="581"/>
                    </a:lnTo>
                    <a:lnTo>
                      <a:pt x="2139" y="566"/>
                    </a:lnTo>
                    <a:lnTo>
                      <a:pt x="2155" y="554"/>
                    </a:lnTo>
                    <a:lnTo>
                      <a:pt x="2158" y="552"/>
                    </a:lnTo>
                    <a:lnTo>
                      <a:pt x="2159" y="551"/>
                    </a:lnTo>
                    <a:lnTo>
                      <a:pt x="2172" y="547"/>
                    </a:lnTo>
                    <a:lnTo>
                      <a:pt x="2187" y="546"/>
                    </a:lnTo>
                    <a:lnTo>
                      <a:pt x="2201" y="491"/>
                    </a:lnTo>
                    <a:lnTo>
                      <a:pt x="2187" y="483"/>
                    </a:lnTo>
                    <a:lnTo>
                      <a:pt x="2171" y="473"/>
                    </a:lnTo>
                    <a:lnTo>
                      <a:pt x="2169" y="470"/>
                    </a:lnTo>
                    <a:lnTo>
                      <a:pt x="2167" y="467"/>
                    </a:lnTo>
                    <a:lnTo>
                      <a:pt x="2155" y="453"/>
                    </a:lnTo>
                    <a:lnTo>
                      <a:pt x="2146" y="437"/>
                    </a:lnTo>
                    <a:lnTo>
                      <a:pt x="2139" y="420"/>
                    </a:lnTo>
                    <a:lnTo>
                      <a:pt x="2135" y="404"/>
                    </a:lnTo>
                    <a:lnTo>
                      <a:pt x="2135" y="386"/>
                    </a:lnTo>
                    <a:lnTo>
                      <a:pt x="2137" y="365"/>
                    </a:lnTo>
                    <a:lnTo>
                      <a:pt x="2145" y="346"/>
                    </a:lnTo>
                    <a:lnTo>
                      <a:pt x="2155" y="327"/>
                    </a:lnTo>
                    <a:lnTo>
                      <a:pt x="2171" y="310"/>
                    </a:lnTo>
                    <a:lnTo>
                      <a:pt x="2188" y="297"/>
                    </a:lnTo>
                    <a:lnTo>
                      <a:pt x="2207" y="288"/>
                    </a:lnTo>
                    <a:lnTo>
                      <a:pt x="2210" y="287"/>
                    </a:lnTo>
                    <a:lnTo>
                      <a:pt x="2214" y="285"/>
                    </a:lnTo>
                    <a:lnTo>
                      <a:pt x="2217" y="285"/>
                    </a:lnTo>
                    <a:lnTo>
                      <a:pt x="2230" y="281"/>
                    </a:lnTo>
                    <a:lnTo>
                      <a:pt x="2245" y="280"/>
                    </a:lnTo>
                    <a:lnTo>
                      <a:pt x="2260" y="281"/>
                    </a:lnTo>
                    <a:lnTo>
                      <a:pt x="2273" y="284"/>
                    </a:lnTo>
                    <a:lnTo>
                      <a:pt x="2276" y="285"/>
                    </a:lnTo>
                    <a:lnTo>
                      <a:pt x="2278" y="285"/>
                    </a:lnTo>
                    <a:lnTo>
                      <a:pt x="2282" y="287"/>
                    </a:lnTo>
                    <a:lnTo>
                      <a:pt x="2291" y="291"/>
                    </a:lnTo>
                    <a:lnTo>
                      <a:pt x="2303" y="296"/>
                    </a:lnTo>
                    <a:lnTo>
                      <a:pt x="2315" y="304"/>
                    </a:lnTo>
                    <a:lnTo>
                      <a:pt x="2425" y="217"/>
                    </a:lnTo>
                    <a:lnTo>
                      <a:pt x="2422" y="196"/>
                    </a:lnTo>
                    <a:lnTo>
                      <a:pt x="2423" y="186"/>
                    </a:lnTo>
                    <a:lnTo>
                      <a:pt x="2426" y="175"/>
                    </a:lnTo>
                    <a:lnTo>
                      <a:pt x="2430" y="166"/>
                    </a:lnTo>
                    <a:lnTo>
                      <a:pt x="2438" y="153"/>
                    </a:lnTo>
                    <a:lnTo>
                      <a:pt x="2448" y="143"/>
                    </a:lnTo>
                    <a:lnTo>
                      <a:pt x="2454" y="139"/>
                    </a:lnTo>
                    <a:lnTo>
                      <a:pt x="2460" y="136"/>
                    </a:lnTo>
                    <a:lnTo>
                      <a:pt x="2465" y="133"/>
                    </a:lnTo>
                    <a:lnTo>
                      <a:pt x="2478" y="129"/>
                    </a:lnTo>
                    <a:lnTo>
                      <a:pt x="2492" y="128"/>
                    </a:lnTo>
                    <a:lnTo>
                      <a:pt x="2503" y="128"/>
                    </a:lnTo>
                    <a:lnTo>
                      <a:pt x="2505" y="129"/>
                    </a:lnTo>
                    <a:lnTo>
                      <a:pt x="2507" y="129"/>
                    </a:lnTo>
                    <a:lnTo>
                      <a:pt x="2524" y="136"/>
                    </a:lnTo>
                    <a:lnTo>
                      <a:pt x="2539" y="146"/>
                    </a:lnTo>
                    <a:lnTo>
                      <a:pt x="2544" y="150"/>
                    </a:lnTo>
                    <a:lnTo>
                      <a:pt x="2548" y="156"/>
                    </a:lnTo>
                    <a:lnTo>
                      <a:pt x="2550" y="161"/>
                    </a:lnTo>
                    <a:lnTo>
                      <a:pt x="2550" y="162"/>
                    </a:lnTo>
                    <a:lnTo>
                      <a:pt x="2552" y="162"/>
                    </a:lnTo>
                    <a:lnTo>
                      <a:pt x="2557" y="174"/>
                    </a:lnTo>
                    <a:lnTo>
                      <a:pt x="2561" y="187"/>
                    </a:lnTo>
                    <a:lnTo>
                      <a:pt x="2561" y="200"/>
                    </a:lnTo>
                    <a:lnTo>
                      <a:pt x="2557" y="221"/>
                    </a:lnTo>
                    <a:lnTo>
                      <a:pt x="2547" y="239"/>
                    </a:lnTo>
                    <a:lnTo>
                      <a:pt x="2535" y="251"/>
                    </a:lnTo>
                    <a:lnTo>
                      <a:pt x="2524" y="258"/>
                    </a:lnTo>
                    <a:lnTo>
                      <a:pt x="2513" y="262"/>
                    </a:lnTo>
                    <a:lnTo>
                      <a:pt x="2511" y="263"/>
                    </a:lnTo>
                    <a:lnTo>
                      <a:pt x="2509" y="264"/>
                    </a:lnTo>
                    <a:lnTo>
                      <a:pt x="2507" y="264"/>
                    </a:lnTo>
                    <a:lnTo>
                      <a:pt x="2503" y="266"/>
                    </a:lnTo>
                    <a:lnTo>
                      <a:pt x="2477" y="266"/>
                    </a:lnTo>
                    <a:lnTo>
                      <a:pt x="2469" y="263"/>
                    </a:lnTo>
                    <a:lnTo>
                      <a:pt x="2468" y="263"/>
                    </a:lnTo>
                    <a:lnTo>
                      <a:pt x="2461" y="260"/>
                    </a:lnTo>
                    <a:lnTo>
                      <a:pt x="2451" y="253"/>
                    </a:lnTo>
                    <a:lnTo>
                      <a:pt x="2443" y="247"/>
                    </a:lnTo>
                    <a:lnTo>
                      <a:pt x="2442" y="245"/>
                    </a:lnTo>
                    <a:lnTo>
                      <a:pt x="2441" y="243"/>
                    </a:lnTo>
                    <a:lnTo>
                      <a:pt x="2336" y="326"/>
                    </a:lnTo>
                    <a:lnTo>
                      <a:pt x="2344" y="338"/>
                    </a:lnTo>
                    <a:lnTo>
                      <a:pt x="2348" y="351"/>
                    </a:lnTo>
                    <a:lnTo>
                      <a:pt x="2350" y="353"/>
                    </a:lnTo>
                    <a:lnTo>
                      <a:pt x="2351" y="357"/>
                    </a:lnTo>
                    <a:lnTo>
                      <a:pt x="2353" y="363"/>
                    </a:lnTo>
                    <a:lnTo>
                      <a:pt x="2357" y="381"/>
                    </a:lnTo>
                    <a:lnTo>
                      <a:pt x="2357" y="399"/>
                    </a:lnTo>
                    <a:lnTo>
                      <a:pt x="2353" y="416"/>
                    </a:lnTo>
                    <a:lnTo>
                      <a:pt x="2485" y="479"/>
                    </a:lnTo>
                    <a:lnTo>
                      <a:pt x="2501" y="461"/>
                    </a:lnTo>
                    <a:lnTo>
                      <a:pt x="2519" y="445"/>
                    </a:lnTo>
                    <a:lnTo>
                      <a:pt x="2539" y="432"/>
                    </a:lnTo>
                    <a:lnTo>
                      <a:pt x="2560" y="423"/>
                    </a:lnTo>
                    <a:lnTo>
                      <a:pt x="2581" y="418"/>
                    </a:lnTo>
                    <a:lnTo>
                      <a:pt x="2583" y="416"/>
                    </a:lnTo>
                    <a:lnTo>
                      <a:pt x="2585" y="416"/>
                    </a:lnTo>
                    <a:lnTo>
                      <a:pt x="2600" y="414"/>
                    </a:lnTo>
                    <a:lnTo>
                      <a:pt x="2616" y="412"/>
                    </a:lnTo>
                    <a:lnTo>
                      <a:pt x="2637" y="414"/>
                    </a:lnTo>
                    <a:lnTo>
                      <a:pt x="2657" y="418"/>
                    </a:lnTo>
                    <a:lnTo>
                      <a:pt x="2674" y="424"/>
                    </a:lnTo>
                    <a:lnTo>
                      <a:pt x="2697" y="436"/>
                    </a:lnTo>
                    <a:lnTo>
                      <a:pt x="2717" y="449"/>
                    </a:lnTo>
                    <a:lnTo>
                      <a:pt x="2732" y="465"/>
                    </a:lnTo>
                    <a:lnTo>
                      <a:pt x="2747" y="484"/>
                    </a:lnTo>
                    <a:lnTo>
                      <a:pt x="2749" y="490"/>
                    </a:lnTo>
                    <a:lnTo>
                      <a:pt x="2752" y="496"/>
                    </a:lnTo>
                    <a:lnTo>
                      <a:pt x="2759" y="505"/>
                    </a:lnTo>
                    <a:lnTo>
                      <a:pt x="2764" y="517"/>
                    </a:lnTo>
                    <a:lnTo>
                      <a:pt x="2850" y="492"/>
                    </a:lnTo>
                    <a:lnTo>
                      <a:pt x="2850" y="524"/>
                    </a:lnTo>
                    <a:lnTo>
                      <a:pt x="2772" y="546"/>
                    </a:lnTo>
                    <a:lnTo>
                      <a:pt x="2773" y="560"/>
                    </a:lnTo>
                    <a:lnTo>
                      <a:pt x="2773" y="588"/>
                    </a:lnTo>
                    <a:lnTo>
                      <a:pt x="2770" y="604"/>
                    </a:lnTo>
                    <a:lnTo>
                      <a:pt x="2767" y="622"/>
                    </a:lnTo>
                    <a:lnTo>
                      <a:pt x="2760" y="640"/>
                    </a:lnTo>
                    <a:lnTo>
                      <a:pt x="2751" y="657"/>
                    </a:lnTo>
                    <a:lnTo>
                      <a:pt x="2742" y="669"/>
                    </a:lnTo>
                    <a:lnTo>
                      <a:pt x="2742" y="670"/>
                    </a:lnTo>
                    <a:lnTo>
                      <a:pt x="2731" y="683"/>
                    </a:lnTo>
                    <a:lnTo>
                      <a:pt x="2718" y="694"/>
                    </a:lnTo>
                    <a:lnTo>
                      <a:pt x="2705" y="702"/>
                    </a:lnTo>
                    <a:lnTo>
                      <a:pt x="2701" y="706"/>
                    </a:lnTo>
                    <a:lnTo>
                      <a:pt x="2696" y="710"/>
                    </a:lnTo>
                    <a:lnTo>
                      <a:pt x="2689" y="714"/>
                    </a:lnTo>
                    <a:lnTo>
                      <a:pt x="2668" y="723"/>
                    </a:lnTo>
                    <a:lnTo>
                      <a:pt x="2647" y="729"/>
                    </a:lnTo>
                    <a:lnTo>
                      <a:pt x="2709" y="1038"/>
                    </a:lnTo>
                    <a:lnTo>
                      <a:pt x="2713" y="1038"/>
                    </a:lnTo>
                    <a:lnTo>
                      <a:pt x="2734" y="1041"/>
                    </a:lnTo>
                    <a:lnTo>
                      <a:pt x="2752" y="1049"/>
                    </a:lnTo>
                    <a:lnTo>
                      <a:pt x="2767" y="1059"/>
                    </a:lnTo>
                    <a:lnTo>
                      <a:pt x="2778" y="1071"/>
                    </a:lnTo>
                    <a:lnTo>
                      <a:pt x="2787" y="1085"/>
                    </a:lnTo>
                    <a:lnTo>
                      <a:pt x="2789" y="1088"/>
                    </a:lnTo>
                    <a:lnTo>
                      <a:pt x="2790" y="1089"/>
                    </a:lnTo>
                    <a:lnTo>
                      <a:pt x="2790" y="1092"/>
                    </a:lnTo>
                    <a:lnTo>
                      <a:pt x="2795" y="1105"/>
                    </a:lnTo>
                    <a:lnTo>
                      <a:pt x="2798" y="1121"/>
                    </a:lnTo>
                    <a:lnTo>
                      <a:pt x="2797" y="1137"/>
                    </a:lnTo>
                    <a:lnTo>
                      <a:pt x="2797" y="1139"/>
                    </a:lnTo>
                    <a:lnTo>
                      <a:pt x="2795" y="1143"/>
                    </a:lnTo>
                    <a:lnTo>
                      <a:pt x="2793" y="1155"/>
                    </a:lnTo>
                    <a:lnTo>
                      <a:pt x="2787" y="1167"/>
                    </a:lnTo>
                    <a:lnTo>
                      <a:pt x="2820" y="1190"/>
                    </a:lnTo>
                    <a:lnTo>
                      <a:pt x="2832" y="1182"/>
                    </a:lnTo>
                    <a:lnTo>
                      <a:pt x="2833" y="1182"/>
                    </a:lnTo>
                    <a:lnTo>
                      <a:pt x="2835" y="1181"/>
                    </a:lnTo>
                    <a:lnTo>
                      <a:pt x="2839" y="1178"/>
                    </a:lnTo>
                    <a:lnTo>
                      <a:pt x="2844" y="1176"/>
                    </a:lnTo>
                    <a:lnTo>
                      <a:pt x="2850" y="1174"/>
                    </a:lnTo>
                    <a:lnTo>
                      <a:pt x="2850" y="1333"/>
                    </a:lnTo>
                    <a:lnTo>
                      <a:pt x="2845" y="1330"/>
                    </a:lnTo>
                    <a:lnTo>
                      <a:pt x="2840" y="1329"/>
                    </a:lnTo>
                    <a:lnTo>
                      <a:pt x="2836" y="1326"/>
                    </a:lnTo>
                    <a:lnTo>
                      <a:pt x="2820" y="1317"/>
                    </a:lnTo>
                    <a:lnTo>
                      <a:pt x="2808" y="1304"/>
                    </a:lnTo>
                    <a:lnTo>
                      <a:pt x="2801" y="1288"/>
                    </a:lnTo>
                    <a:lnTo>
                      <a:pt x="2798" y="1284"/>
                    </a:lnTo>
                    <a:lnTo>
                      <a:pt x="2791" y="1261"/>
                    </a:lnTo>
                    <a:lnTo>
                      <a:pt x="2793" y="1237"/>
                    </a:lnTo>
                    <a:lnTo>
                      <a:pt x="2793" y="1236"/>
                    </a:lnTo>
                    <a:lnTo>
                      <a:pt x="2797" y="1224"/>
                    </a:lnTo>
                    <a:lnTo>
                      <a:pt x="2802" y="1214"/>
                    </a:lnTo>
                    <a:lnTo>
                      <a:pt x="2769" y="1190"/>
                    </a:lnTo>
                    <a:lnTo>
                      <a:pt x="2765" y="1194"/>
                    </a:lnTo>
                    <a:lnTo>
                      <a:pt x="2757" y="1199"/>
                    </a:lnTo>
                    <a:lnTo>
                      <a:pt x="2752" y="1201"/>
                    </a:lnTo>
                    <a:lnTo>
                      <a:pt x="2751" y="1203"/>
                    </a:lnTo>
                    <a:lnTo>
                      <a:pt x="2743" y="1206"/>
                    </a:lnTo>
                    <a:lnTo>
                      <a:pt x="2738" y="1209"/>
                    </a:lnTo>
                    <a:lnTo>
                      <a:pt x="2725" y="1211"/>
                    </a:lnTo>
                    <a:lnTo>
                      <a:pt x="2721" y="1357"/>
                    </a:lnTo>
                    <a:lnTo>
                      <a:pt x="2691" y="1357"/>
                    </a:lnTo>
                    <a:lnTo>
                      <a:pt x="2695" y="1210"/>
                    </a:lnTo>
                    <a:lnTo>
                      <a:pt x="2684" y="1207"/>
                    </a:lnTo>
                    <a:lnTo>
                      <a:pt x="2674" y="1203"/>
                    </a:lnTo>
                    <a:lnTo>
                      <a:pt x="2672" y="1202"/>
                    </a:lnTo>
                    <a:lnTo>
                      <a:pt x="2671" y="1202"/>
                    </a:lnTo>
                    <a:lnTo>
                      <a:pt x="2670" y="1201"/>
                    </a:lnTo>
                    <a:lnTo>
                      <a:pt x="2667" y="1199"/>
                    </a:lnTo>
                    <a:lnTo>
                      <a:pt x="2629" y="1244"/>
                    </a:lnTo>
                    <a:lnTo>
                      <a:pt x="2633" y="1248"/>
                    </a:lnTo>
                    <a:lnTo>
                      <a:pt x="2638" y="1256"/>
                    </a:lnTo>
                    <a:lnTo>
                      <a:pt x="2640" y="1260"/>
                    </a:lnTo>
                    <a:lnTo>
                      <a:pt x="2640" y="1261"/>
                    </a:lnTo>
                    <a:lnTo>
                      <a:pt x="2642" y="1266"/>
                    </a:lnTo>
                    <a:lnTo>
                      <a:pt x="2645" y="1283"/>
                    </a:lnTo>
                    <a:lnTo>
                      <a:pt x="2643" y="1299"/>
                    </a:lnTo>
                    <a:lnTo>
                      <a:pt x="2637" y="1315"/>
                    </a:lnTo>
                    <a:lnTo>
                      <a:pt x="2636" y="1316"/>
                    </a:lnTo>
                    <a:lnTo>
                      <a:pt x="2636" y="1317"/>
                    </a:lnTo>
                    <a:lnTo>
                      <a:pt x="2632" y="1322"/>
                    </a:lnTo>
                    <a:lnTo>
                      <a:pt x="2626" y="1328"/>
                    </a:lnTo>
                    <a:lnTo>
                      <a:pt x="2621" y="1332"/>
                    </a:lnTo>
                    <a:lnTo>
                      <a:pt x="2617" y="1336"/>
                    </a:lnTo>
                    <a:lnTo>
                      <a:pt x="2605" y="1341"/>
                    </a:lnTo>
                    <a:lnTo>
                      <a:pt x="2594" y="1345"/>
                    </a:lnTo>
                    <a:lnTo>
                      <a:pt x="2577" y="1345"/>
                    </a:lnTo>
                    <a:lnTo>
                      <a:pt x="2560" y="1341"/>
                    </a:lnTo>
                    <a:lnTo>
                      <a:pt x="2544" y="1332"/>
                    </a:lnTo>
                    <a:lnTo>
                      <a:pt x="2535" y="1322"/>
                    </a:lnTo>
                    <a:lnTo>
                      <a:pt x="2530" y="1313"/>
                    </a:lnTo>
                    <a:lnTo>
                      <a:pt x="2526" y="1304"/>
                    </a:lnTo>
                    <a:lnTo>
                      <a:pt x="2523" y="1298"/>
                    </a:lnTo>
                    <a:lnTo>
                      <a:pt x="2523" y="1286"/>
                    </a:lnTo>
                    <a:lnTo>
                      <a:pt x="2522" y="1286"/>
                    </a:lnTo>
                    <a:lnTo>
                      <a:pt x="2524" y="1267"/>
                    </a:lnTo>
                    <a:lnTo>
                      <a:pt x="2532" y="1252"/>
                    </a:lnTo>
                    <a:lnTo>
                      <a:pt x="2533" y="1248"/>
                    </a:lnTo>
                    <a:lnTo>
                      <a:pt x="2539" y="1243"/>
                    </a:lnTo>
                    <a:lnTo>
                      <a:pt x="2505" y="1160"/>
                    </a:lnTo>
                    <a:lnTo>
                      <a:pt x="2499" y="1160"/>
                    </a:lnTo>
                    <a:lnTo>
                      <a:pt x="2488" y="1159"/>
                    </a:lnTo>
                    <a:lnTo>
                      <a:pt x="2476" y="1155"/>
                    </a:lnTo>
                    <a:lnTo>
                      <a:pt x="2468" y="1151"/>
                    </a:lnTo>
                    <a:lnTo>
                      <a:pt x="2461" y="1147"/>
                    </a:lnTo>
                    <a:lnTo>
                      <a:pt x="2454" y="1139"/>
                    </a:lnTo>
                    <a:lnTo>
                      <a:pt x="2413" y="1165"/>
                    </a:lnTo>
                    <a:lnTo>
                      <a:pt x="2413" y="1167"/>
                    </a:lnTo>
                    <a:lnTo>
                      <a:pt x="2416" y="1169"/>
                    </a:lnTo>
                    <a:lnTo>
                      <a:pt x="2416" y="1172"/>
                    </a:lnTo>
                    <a:lnTo>
                      <a:pt x="2418" y="1178"/>
                    </a:lnTo>
                    <a:lnTo>
                      <a:pt x="2421" y="1188"/>
                    </a:lnTo>
                    <a:lnTo>
                      <a:pt x="2421" y="1197"/>
                    </a:lnTo>
                    <a:lnTo>
                      <a:pt x="2420" y="1205"/>
                    </a:lnTo>
                    <a:lnTo>
                      <a:pt x="2420" y="1210"/>
                    </a:lnTo>
                    <a:lnTo>
                      <a:pt x="2418" y="1214"/>
                    </a:lnTo>
                    <a:lnTo>
                      <a:pt x="2416" y="1219"/>
                    </a:lnTo>
                    <a:lnTo>
                      <a:pt x="2413" y="1223"/>
                    </a:lnTo>
                    <a:lnTo>
                      <a:pt x="2413" y="1224"/>
                    </a:lnTo>
                    <a:lnTo>
                      <a:pt x="2410" y="1229"/>
                    </a:lnTo>
                    <a:lnTo>
                      <a:pt x="2399" y="1241"/>
                    </a:lnTo>
                    <a:lnTo>
                      <a:pt x="2384" y="1250"/>
                    </a:lnTo>
                    <a:lnTo>
                      <a:pt x="2368" y="1254"/>
                    </a:lnTo>
                    <a:lnTo>
                      <a:pt x="2366" y="1254"/>
                    </a:lnTo>
                    <a:lnTo>
                      <a:pt x="2363" y="1256"/>
                    </a:lnTo>
                    <a:lnTo>
                      <a:pt x="2361" y="1256"/>
                    </a:lnTo>
                    <a:lnTo>
                      <a:pt x="2350" y="1254"/>
                    </a:lnTo>
                    <a:lnTo>
                      <a:pt x="2340" y="1252"/>
                    </a:lnTo>
                    <a:lnTo>
                      <a:pt x="2329" y="1247"/>
                    </a:lnTo>
                    <a:lnTo>
                      <a:pt x="2314" y="1235"/>
                    </a:lnTo>
                    <a:lnTo>
                      <a:pt x="2310" y="1229"/>
                    </a:lnTo>
                    <a:lnTo>
                      <a:pt x="2307" y="1226"/>
                    </a:lnTo>
                    <a:lnTo>
                      <a:pt x="2300" y="1210"/>
                    </a:lnTo>
                    <a:lnTo>
                      <a:pt x="2298" y="1193"/>
                    </a:lnTo>
                    <a:lnTo>
                      <a:pt x="2298" y="1190"/>
                    </a:lnTo>
                    <a:lnTo>
                      <a:pt x="2299" y="1180"/>
                    </a:lnTo>
                    <a:lnTo>
                      <a:pt x="2303" y="1169"/>
                    </a:lnTo>
                    <a:lnTo>
                      <a:pt x="2308" y="1160"/>
                    </a:lnTo>
                    <a:lnTo>
                      <a:pt x="2315" y="1154"/>
                    </a:lnTo>
                    <a:lnTo>
                      <a:pt x="2320" y="1147"/>
                    </a:lnTo>
                    <a:lnTo>
                      <a:pt x="2321" y="1147"/>
                    </a:lnTo>
                    <a:lnTo>
                      <a:pt x="2321" y="1146"/>
                    </a:lnTo>
                    <a:lnTo>
                      <a:pt x="2336" y="1137"/>
                    </a:lnTo>
                    <a:lnTo>
                      <a:pt x="2353" y="1133"/>
                    </a:lnTo>
                    <a:lnTo>
                      <a:pt x="2359" y="1133"/>
                    </a:lnTo>
                    <a:lnTo>
                      <a:pt x="2375" y="1134"/>
                    </a:lnTo>
                    <a:lnTo>
                      <a:pt x="2389" y="1140"/>
                    </a:lnTo>
                    <a:lnTo>
                      <a:pt x="2392" y="1143"/>
                    </a:lnTo>
                    <a:lnTo>
                      <a:pt x="2439" y="1112"/>
                    </a:lnTo>
                    <a:lnTo>
                      <a:pt x="2438" y="1097"/>
                    </a:lnTo>
                    <a:lnTo>
                      <a:pt x="2441" y="1084"/>
                    </a:lnTo>
                    <a:lnTo>
                      <a:pt x="2442" y="1079"/>
                    </a:lnTo>
                    <a:lnTo>
                      <a:pt x="2447" y="1068"/>
                    </a:lnTo>
                    <a:lnTo>
                      <a:pt x="2447" y="1067"/>
                    </a:lnTo>
                    <a:lnTo>
                      <a:pt x="2448" y="1067"/>
                    </a:lnTo>
                    <a:lnTo>
                      <a:pt x="2454" y="1058"/>
                    </a:lnTo>
                    <a:lnTo>
                      <a:pt x="2463" y="1049"/>
                    </a:lnTo>
                    <a:lnTo>
                      <a:pt x="2473" y="1044"/>
                    </a:lnTo>
                    <a:lnTo>
                      <a:pt x="2486" y="1040"/>
                    </a:lnTo>
                    <a:lnTo>
                      <a:pt x="2498" y="1038"/>
                    </a:lnTo>
                    <a:lnTo>
                      <a:pt x="2510" y="1038"/>
                    </a:lnTo>
                    <a:lnTo>
                      <a:pt x="2513" y="1040"/>
                    </a:lnTo>
                    <a:lnTo>
                      <a:pt x="2514" y="1041"/>
                    </a:lnTo>
                    <a:lnTo>
                      <a:pt x="2523" y="1044"/>
                    </a:lnTo>
                    <a:lnTo>
                      <a:pt x="2533" y="1047"/>
                    </a:lnTo>
                    <a:lnTo>
                      <a:pt x="2541" y="1055"/>
                    </a:lnTo>
                    <a:lnTo>
                      <a:pt x="2544" y="1057"/>
                    </a:lnTo>
                    <a:lnTo>
                      <a:pt x="2545" y="1058"/>
                    </a:lnTo>
                    <a:lnTo>
                      <a:pt x="2550" y="1064"/>
                    </a:lnTo>
                    <a:lnTo>
                      <a:pt x="2554" y="1072"/>
                    </a:lnTo>
                    <a:lnTo>
                      <a:pt x="2558" y="1082"/>
                    </a:lnTo>
                    <a:lnTo>
                      <a:pt x="2560" y="1088"/>
                    </a:lnTo>
                    <a:lnTo>
                      <a:pt x="2560" y="1089"/>
                    </a:lnTo>
                    <a:lnTo>
                      <a:pt x="2561" y="1093"/>
                    </a:lnTo>
                    <a:lnTo>
                      <a:pt x="2562" y="1099"/>
                    </a:lnTo>
                    <a:lnTo>
                      <a:pt x="2561" y="1104"/>
                    </a:lnTo>
                    <a:lnTo>
                      <a:pt x="2560" y="1108"/>
                    </a:lnTo>
                    <a:lnTo>
                      <a:pt x="2560" y="1114"/>
                    </a:lnTo>
                    <a:lnTo>
                      <a:pt x="2553" y="1129"/>
                    </a:lnTo>
                    <a:lnTo>
                      <a:pt x="2545" y="1140"/>
                    </a:lnTo>
                    <a:lnTo>
                      <a:pt x="2533" y="1150"/>
                    </a:lnTo>
                    <a:lnTo>
                      <a:pt x="2565" y="1227"/>
                    </a:lnTo>
                    <a:lnTo>
                      <a:pt x="2573" y="1224"/>
                    </a:lnTo>
                    <a:lnTo>
                      <a:pt x="2578" y="1223"/>
                    </a:lnTo>
                    <a:lnTo>
                      <a:pt x="2587" y="1223"/>
                    </a:lnTo>
                    <a:lnTo>
                      <a:pt x="2595" y="1226"/>
                    </a:lnTo>
                    <a:lnTo>
                      <a:pt x="2600" y="1226"/>
                    </a:lnTo>
                    <a:lnTo>
                      <a:pt x="2603" y="1227"/>
                    </a:lnTo>
                    <a:lnTo>
                      <a:pt x="2604" y="1227"/>
                    </a:lnTo>
                    <a:lnTo>
                      <a:pt x="2645" y="1180"/>
                    </a:lnTo>
                    <a:lnTo>
                      <a:pt x="2643" y="1178"/>
                    </a:lnTo>
                    <a:lnTo>
                      <a:pt x="2634" y="1163"/>
                    </a:lnTo>
                    <a:lnTo>
                      <a:pt x="2628" y="1146"/>
                    </a:lnTo>
                    <a:lnTo>
                      <a:pt x="2626" y="1133"/>
                    </a:lnTo>
                    <a:lnTo>
                      <a:pt x="2626" y="1122"/>
                    </a:lnTo>
                    <a:lnTo>
                      <a:pt x="2630" y="1097"/>
                    </a:lnTo>
                    <a:lnTo>
                      <a:pt x="2641" y="1075"/>
                    </a:lnTo>
                    <a:lnTo>
                      <a:pt x="2642" y="1074"/>
                    </a:lnTo>
                    <a:lnTo>
                      <a:pt x="2642" y="1072"/>
                    </a:lnTo>
                    <a:lnTo>
                      <a:pt x="2643" y="1072"/>
                    </a:lnTo>
                    <a:lnTo>
                      <a:pt x="2654" y="1061"/>
                    </a:lnTo>
                    <a:lnTo>
                      <a:pt x="2666" y="1051"/>
                    </a:lnTo>
                    <a:lnTo>
                      <a:pt x="2679" y="1045"/>
                    </a:lnTo>
                    <a:lnTo>
                      <a:pt x="2619" y="732"/>
                    </a:lnTo>
                    <a:lnTo>
                      <a:pt x="2616" y="732"/>
                    </a:lnTo>
                    <a:lnTo>
                      <a:pt x="2588" y="729"/>
                    </a:lnTo>
                    <a:lnTo>
                      <a:pt x="2560" y="721"/>
                    </a:lnTo>
                    <a:lnTo>
                      <a:pt x="2557" y="721"/>
                    </a:lnTo>
                    <a:lnTo>
                      <a:pt x="2541" y="714"/>
                    </a:lnTo>
                    <a:lnTo>
                      <a:pt x="2526" y="704"/>
                    </a:lnTo>
                    <a:lnTo>
                      <a:pt x="2513" y="693"/>
                    </a:lnTo>
                    <a:lnTo>
                      <a:pt x="2502" y="683"/>
                    </a:lnTo>
                    <a:lnTo>
                      <a:pt x="2488" y="666"/>
                    </a:lnTo>
                    <a:lnTo>
                      <a:pt x="2475" y="647"/>
                    </a:lnTo>
                    <a:lnTo>
                      <a:pt x="2467" y="626"/>
                    </a:lnTo>
                    <a:lnTo>
                      <a:pt x="2461" y="611"/>
                    </a:lnTo>
                    <a:lnTo>
                      <a:pt x="2459" y="597"/>
                    </a:lnTo>
                    <a:lnTo>
                      <a:pt x="2458" y="584"/>
                    </a:lnTo>
                    <a:lnTo>
                      <a:pt x="2458" y="556"/>
                    </a:lnTo>
                    <a:lnTo>
                      <a:pt x="2461" y="530"/>
                    </a:lnTo>
                    <a:lnTo>
                      <a:pt x="2471" y="505"/>
                    </a:lnTo>
                    <a:lnTo>
                      <a:pt x="2342" y="445"/>
                    </a:lnTo>
                    <a:lnTo>
                      <a:pt x="2341" y="448"/>
                    </a:lnTo>
                    <a:lnTo>
                      <a:pt x="2337" y="452"/>
                    </a:lnTo>
                    <a:lnTo>
                      <a:pt x="2337" y="453"/>
                    </a:lnTo>
                    <a:lnTo>
                      <a:pt x="2336" y="454"/>
                    </a:lnTo>
                    <a:lnTo>
                      <a:pt x="2325" y="467"/>
                    </a:lnTo>
                    <a:lnTo>
                      <a:pt x="2314" y="476"/>
                    </a:lnTo>
                    <a:lnTo>
                      <a:pt x="2302" y="484"/>
                    </a:lnTo>
                    <a:lnTo>
                      <a:pt x="2281" y="495"/>
                    </a:lnTo>
                    <a:lnTo>
                      <a:pt x="2257" y="500"/>
                    </a:lnTo>
                    <a:lnTo>
                      <a:pt x="2238" y="500"/>
                    </a:lnTo>
                    <a:lnTo>
                      <a:pt x="2230" y="499"/>
                    </a:lnTo>
                    <a:lnTo>
                      <a:pt x="2217" y="552"/>
                    </a:lnTo>
                    <a:lnTo>
                      <a:pt x="2232" y="562"/>
                    </a:lnTo>
                    <a:lnTo>
                      <a:pt x="2244" y="576"/>
                    </a:lnTo>
                    <a:lnTo>
                      <a:pt x="2251" y="589"/>
                    </a:lnTo>
                    <a:lnTo>
                      <a:pt x="2255" y="601"/>
                    </a:lnTo>
                    <a:lnTo>
                      <a:pt x="2256" y="614"/>
                    </a:lnTo>
                    <a:lnTo>
                      <a:pt x="2256" y="618"/>
                    </a:lnTo>
                    <a:lnTo>
                      <a:pt x="2255" y="621"/>
                    </a:lnTo>
                    <a:lnTo>
                      <a:pt x="2253" y="631"/>
                    </a:lnTo>
                    <a:lnTo>
                      <a:pt x="2251" y="643"/>
                    </a:lnTo>
                    <a:lnTo>
                      <a:pt x="2244" y="653"/>
                    </a:lnTo>
                    <a:lnTo>
                      <a:pt x="2243" y="656"/>
                    </a:lnTo>
                    <a:lnTo>
                      <a:pt x="2240" y="659"/>
                    </a:lnTo>
                    <a:lnTo>
                      <a:pt x="2235" y="665"/>
                    </a:lnTo>
                    <a:lnTo>
                      <a:pt x="2227" y="672"/>
                    </a:lnTo>
                    <a:lnTo>
                      <a:pt x="2218" y="678"/>
                    </a:lnTo>
                    <a:lnTo>
                      <a:pt x="2210" y="681"/>
                    </a:lnTo>
                    <a:lnTo>
                      <a:pt x="2209" y="681"/>
                    </a:lnTo>
                    <a:lnTo>
                      <a:pt x="2197" y="685"/>
                    </a:lnTo>
                    <a:lnTo>
                      <a:pt x="2192" y="685"/>
                    </a:lnTo>
                    <a:lnTo>
                      <a:pt x="2190" y="683"/>
                    </a:lnTo>
                    <a:lnTo>
                      <a:pt x="2188" y="683"/>
                    </a:lnTo>
                    <a:lnTo>
                      <a:pt x="2187" y="685"/>
                    </a:lnTo>
                    <a:lnTo>
                      <a:pt x="2180" y="685"/>
                    </a:lnTo>
                    <a:lnTo>
                      <a:pt x="2160" y="679"/>
                    </a:lnTo>
                    <a:lnTo>
                      <a:pt x="2143" y="669"/>
                    </a:lnTo>
                    <a:lnTo>
                      <a:pt x="2130" y="655"/>
                    </a:lnTo>
                    <a:lnTo>
                      <a:pt x="2125" y="645"/>
                    </a:lnTo>
                    <a:lnTo>
                      <a:pt x="2122" y="636"/>
                    </a:lnTo>
                    <a:lnTo>
                      <a:pt x="2120" y="628"/>
                    </a:lnTo>
                    <a:lnTo>
                      <a:pt x="2120" y="627"/>
                    </a:lnTo>
                    <a:lnTo>
                      <a:pt x="2118" y="626"/>
                    </a:lnTo>
                    <a:lnTo>
                      <a:pt x="1912" y="617"/>
                    </a:lnTo>
                    <a:lnTo>
                      <a:pt x="1912" y="621"/>
                    </a:lnTo>
                    <a:lnTo>
                      <a:pt x="1908" y="632"/>
                    </a:lnTo>
                    <a:lnTo>
                      <a:pt x="1901" y="644"/>
                    </a:lnTo>
                    <a:lnTo>
                      <a:pt x="1898" y="649"/>
                    </a:lnTo>
                    <a:lnTo>
                      <a:pt x="1896" y="653"/>
                    </a:lnTo>
                    <a:lnTo>
                      <a:pt x="1880" y="669"/>
                    </a:lnTo>
                    <a:lnTo>
                      <a:pt x="1860" y="681"/>
                    </a:lnTo>
                    <a:lnTo>
                      <a:pt x="1838" y="686"/>
                    </a:lnTo>
                    <a:lnTo>
                      <a:pt x="1829" y="686"/>
                    </a:lnTo>
                    <a:lnTo>
                      <a:pt x="1813" y="685"/>
                    </a:lnTo>
                    <a:lnTo>
                      <a:pt x="1799" y="681"/>
                    </a:lnTo>
                    <a:lnTo>
                      <a:pt x="1788" y="676"/>
                    </a:lnTo>
                    <a:lnTo>
                      <a:pt x="1777" y="669"/>
                    </a:lnTo>
                    <a:lnTo>
                      <a:pt x="1760" y="652"/>
                    </a:lnTo>
                    <a:lnTo>
                      <a:pt x="1757" y="647"/>
                    </a:lnTo>
                    <a:lnTo>
                      <a:pt x="1754" y="643"/>
                    </a:lnTo>
                    <a:lnTo>
                      <a:pt x="1753" y="640"/>
                    </a:lnTo>
                    <a:lnTo>
                      <a:pt x="1752" y="639"/>
                    </a:lnTo>
                    <a:lnTo>
                      <a:pt x="1752" y="636"/>
                    </a:lnTo>
                    <a:lnTo>
                      <a:pt x="1631" y="661"/>
                    </a:lnTo>
                    <a:lnTo>
                      <a:pt x="1633" y="670"/>
                    </a:lnTo>
                    <a:lnTo>
                      <a:pt x="1634" y="681"/>
                    </a:lnTo>
                    <a:lnTo>
                      <a:pt x="1634" y="702"/>
                    </a:lnTo>
                    <a:lnTo>
                      <a:pt x="1629" y="723"/>
                    </a:lnTo>
                    <a:lnTo>
                      <a:pt x="1629" y="724"/>
                    </a:lnTo>
                    <a:lnTo>
                      <a:pt x="1627" y="727"/>
                    </a:lnTo>
                    <a:lnTo>
                      <a:pt x="1621" y="746"/>
                    </a:lnTo>
                    <a:lnTo>
                      <a:pt x="1610" y="766"/>
                    </a:lnTo>
                    <a:lnTo>
                      <a:pt x="1597" y="784"/>
                    </a:lnTo>
                    <a:lnTo>
                      <a:pt x="1583" y="799"/>
                    </a:lnTo>
                    <a:lnTo>
                      <a:pt x="1563" y="813"/>
                    </a:lnTo>
                    <a:lnTo>
                      <a:pt x="1544" y="824"/>
                    </a:lnTo>
                    <a:lnTo>
                      <a:pt x="1523" y="831"/>
                    </a:lnTo>
                    <a:lnTo>
                      <a:pt x="1500" y="835"/>
                    </a:lnTo>
                    <a:lnTo>
                      <a:pt x="1493" y="835"/>
                    </a:lnTo>
                    <a:lnTo>
                      <a:pt x="1489" y="834"/>
                    </a:lnTo>
                    <a:lnTo>
                      <a:pt x="1485" y="835"/>
                    </a:lnTo>
                    <a:lnTo>
                      <a:pt x="1479" y="837"/>
                    </a:lnTo>
                    <a:lnTo>
                      <a:pt x="1473" y="837"/>
                    </a:lnTo>
                    <a:lnTo>
                      <a:pt x="1456" y="835"/>
                    </a:lnTo>
                    <a:lnTo>
                      <a:pt x="1439" y="831"/>
                    </a:lnTo>
                    <a:lnTo>
                      <a:pt x="1423" y="825"/>
                    </a:lnTo>
                    <a:lnTo>
                      <a:pt x="1423" y="549"/>
                    </a:lnTo>
                    <a:lnTo>
                      <a:pt x="1435" y="545"/>
                    </a:lnTo>
                    <a:lnTo>
                      <a:pt x="1436" y="543"/>
                    </a:lnTo>
                    <a:lnTo>
                      <a:pt x="1439" y="543"/>
                    </a:lnTo>
                    <a:lnTo>
                      <a:pt x="1423" y="357"/>
                    </a:lnTo>
                    <a:lnTo>
                      <a:pt x="14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" name="Line 5">
            <a:extLst>
              <a:ext uri="{FF2B5EF4-FFF2-40B4-BE49-F238E27FC236}">
                <a16:creationId xmlns:a16="http://schemas.microsoft.com/office/drawing/2014/main" id="{79923E7C-CE22-4D0A-AAAB-7310A60F1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2555" y="423696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CAD1639F-2A13-40FC-B809-9E9FC5240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2555" y="423696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C271933-9424-4685-8BC3-FF2945D470C8}"/>
              </a:ext>
            </a:extLst>
          </p:cNvPr>
          <p:cNvSpPr>
            <a:spLocks/>
          </p:cNvSpPr>
          <p:nvPr/>
        </p:nvSpPr>
        <p:spPr bwMode="auto">
          <a:xfrm>
            <a:off x="1257382" y="2543730"/>
            <a:ext cx="2972818" cy="1265606"/>
          </a:xfrm>
          <a:custGeom>
            <a:avLst/>
            <a:gdLst>
              <a:gd name="T0" fmla="*/ 2386 w 2722"/>
              <a:gd name="T1" fmla="*/ 0 h 1161"/>
              <a:gd name="T2" fmla="*/ 25 w 2722"/>
              <a:gd name="T3" fmla="*/ 971 h 1161"/>
              <a:gd name="T4" fmla="*/ 0 w 2722"/>
              <a:gd name="T5" fmla="*/ 1066 h 1161"/>
              <a:gd name="T6" fmla="*/ 2722 w 2722"/>
              <a:gd name="T7" fmla="*/ 639 h 1161"/>
              <a:gd name="T8" fmla="*/ 2386 w 2722"/>
              <a:gd name="T9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2" h="1161">
                <a:moveTo>
                  <a:pt x="2386" y="0"/>
                </a:moveTo>
                <a:cubicBezTo>
                  <a:pt x="2386" y="0"/>
                  <a:pt x="1116" y="1031"/>
                  <a:pt x="25" y="971"/>
                </a:cubicBezTo>
                <a:cubicBezTo>
                  <a:pt x="0" y="1066"/>
                  <a:pt x="0" y="1066"/>
                  <a:pt x="0" y="1066"/>
                </a:cubicBezTo>
                <a:cubicBezTo>
                  <a:pt x="0" y="1066"/>
                  <a:pt x="756" y="1161"/>
                  <a:pt x="2722" y="639"/>
                </a:cubicBezTo>
                <a:lnTo>
                  <a:pt x="238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6FF0686-A8C5-472D-810E-534158BD8779}"/>
              </a:ext>
            </a:extLst>
          </p:cNvPr>
          <p:cNvSpPr>
            <a:spLocks/>
          </p:cNvSpPr>
          <p:nvPr/>
        </p:nvSpPr>
        <p:spPr bwMode="auto">
          <a:xfrm>
            <a:off x="1257382" y="3846341"/>
            <a:ext cx="2972818" cy="1265606"/>
          </a:xfrm>
          <a:custGeom>
            <a:avLst/>
            <a:gdLst>
              <a:gd name="T0" fmla="*/ 2386 w 2722"/>
              <a:gd name="T1" fmla="*/ 1161 h 1161"/>
              <a:gd name="T2" fmla="*/ 25 w 2722"/>
              <a:gd name="T3" fmla="*/ 191 h 1161"/>
              <a:gd name="T4" fmla="*/ 0 w 2722"/>
              <a:gd name="T5" fmla="*/ 95 h 1161"/>
              <a:gd name="T6" fmla="*/ 2722 w 2722"/>
              <a:gd name="T7" fmla="*/ 523 h 1161"/>
              <a:gd name="T8" fmla="*/ 2386 w 2722"/>
              <a:gd name="T9" fmla="*/ 1161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2" h="1161">
                <a:moveTo>
                  <a:pt x="2386" y="1161"/>
                </a:moveTo>
                <a:cubicBezTo>
                  <a:pt x="2386" y="1161"/>
                  <a:pt x="1116" y="131"/>
                  <a:pt x="25" y="191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756" y="0"/>
                  <a:pt x="2722" y="523"/>
                </a:cubicBezTo>
                <a:lnTo>
                  <a:pt x="2386" y="116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97569E2-1152-4AAB-A36D-25D6C9380A83}"/>
              </a:ext>
            </a:extLst>
          </p:cNvPr>
          <p:cNvSpPr>
            <a:spLocks/>
          </p:cNvSpPr>
          <p:nvPr/>
        </p:nvSpPr>
        <p:spPr bwMode="auto">
          <a:xfrm>
            <a:off x="1395539" y="3428847"/>
            <a:ext cx="3596987" cy="838803"/>
          </a:xfrm>
          <a:custGeom>
            <a:avLst/>
            <a:gdLst>
              <a:gd name="T0" fmla="*/ 3293 w 3293"/>
              <a:gd name="T1" fmla="*/ 0 h 769"/>
              <a:gd name="T2" fmla="*/ 0 w 3293"/>
              <a:gd name="T3" fmla="*/ 339 h 769"/>
              <a:gd name="T4" fmla="*/ 0 w 3293"/>
              <a:gd name="T5" fmla="*/ 424 h 769"/>
              <a:gd name="T6" fmla="*/ 3293 w 3293"/>
              <a:gd name="T7" fmla="*/ 769 h 769"/>
              <a:gd name="T8" fmla="*/ 3293 w 3293"/>
              <a:gd name="T9" fmla="*/ 0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3" h="769">
                <a:moveTo>
                  <a:pt x="3293" y="0"/>
                </a:moveTo>
                <a:cubicBezTo>
                  <a:pt x="3293" y="0"/>
                  <a:pt x="1091" y="438"/>
                  <a:pt x="0" y="339"/>
                </a:cubicBezTo>
                <a:cubicBezTo>
                  <a:pt x="0" y="424"/>
                  <a:pt x="0" y="424"/>
                  <a:pt x="0" y="424"/>
                </a:cubicBezTo>
                <a:cubicBezTo>
                  <a:pt x="0" y="424"/>
                  <a:pt x="1384" y="477"/>
                  <a:pt x="3293" y="769"/>
                </a:cubicBezTo>
                <a:lnTo>
                  <a:pt x="3293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48F1333-B9ED-444F-BB87-4291E8884732}"/>
              </a:ext>
            </a:extLst>
          </p:cNvPr>
          <p:cNvSpPr>
            <a:spLocks/>
          </p:cNvSpPr>
          <p:nvPr/>
        </p:nvSpPr>
        <p:spPr bwMode="auto">
          <a:xfrm>
            <a:off x="1284520" y="1744400"/>
            <a:ext cx="2220362" cy="1872505"/>
          </a:xfrm>
          <a:custGeom>
            <a:avLst/>
            <a:gdLst>
              <a:gd name="T0" fmla="*/ 1281 w 2033"/>
              <a:gd name="T1" fmla="*/ 0 h 1719"/>
              <a:gd name="T2" fmla="*/ 0 w 2033"/>
              <a:gd name="T3" fmla="*/ 1528 h 1719"/>
              <a:gd name="T4" fmla="*/ 0 w 2033"/>
              <a:gd name="T5" fmla="*/ 1641 h 1719"/>
              <a:gd name="T6" fmla="*/ 2033 w 2033"/>
              <a:gd name="T7" fmla="*/ 310 h 1719"/>
              <a:gd name="T8" fmla="*/ 1281 w 2033"/>
              <a:gd name="T9" fmla="*/ 0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3" h="1719">
                <a:moveTo>
                  <a:pt x="1281" y="0"/>
                </a:moveTo>
                <a:cubicBezTo>
                  <a:pt x="1281" y="0"/>
                  <a:pt x="822" y="1383"/>
                  <a:pt x="0" y="1528"/>
                </a:cubicBezTo>
                <a:cubicBezTo>
                  <a:pt x="0" y="1641"/>
                  <a:pt x="0" y="1641"/>
                  <a:pt x="0" y="1641"/>
                </a:cubicBezTo>
                <a:cubicBezTo>
                  <a:pt x="0" y="1641"/>
                  <a:pt x="1182" y="1719"/>
                  <a:pt x="2033" y="310"/>
                </a:cubicBezTo>
                <a:lnTo>
                  <a:pt x="128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BC21A251-2D8A-4CA5-9443-44C1231EB869}"/>
              </a:ext>
            </a:extLst>
          </p:cNvPr>
          <p:cNvSpPr>
            <a:spLocks/>
          </p:cNvSpPr>
          <p:nvPr/>
        </p:nvSpPr>
        <p:spPr bwMode="auto">
          <a:xfrm>
            <a:off x="1284520" y="4041240"/>
            <a:ext cx="2220362" cy="1871272"/>
          </a:xfrm>
          <a:custGeom>
            <a:avLst/>
            <a:gdLst>
              <a:gd name="T0" fmla="*/ 1281 w 2033"/>
              <a:gd name="T1" fmla="*/ 1718 h 1718"/>
              <a:gd name="T2" fmla="*/ 0 w 2033"/>
              <a:gd name="T3" fmla="*/ 190 h 1718"/>
              <a:gd name="T4" fmla="*/ 0 w 2033"/>
              <a:gd name="T5" fmla="*/ 77 h 1718"/>
              <a:gd name="T6" fmla="*/ 2033 w 2033"/>
              <a:gd name="T7" fmla="*/ 1408 h 1718"/>
              <a:gd name="T8" fmla="*/ 1281 w 2033"/>
              <a:gd name="T9" fmla="*/ 1718 h 1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3" h="1718">
                <a:moveTo>
                  <a:pt x="1281" y="1718"/>
                </a:moveTo>
                <a:cubicBezTo>
                  <a:pt x="1281" y="1718"/>
                  <a:pt x="822" y="335"/>
                  <a:pt x="0" y="190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1182" y="0"/>
                  <a:pt x="2033" y="1408"/>
                </a:cubicBezTo>
                <a:lnTo>
                  <a:pt x="1281" y="1718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D73078-6033-49FF-AB64-27917F3D7798}"/>
              </a:ext>
            </a:extLst>
          </p:cNvPr>
          <p:cNvSpPr/>
          <p:nvPr/>
        </p:nvSpPr>
        <p:spPr>
          <a:xfrm>
            <a:off x="2591692" y="1336967"/>
            <a:ext cx="1005560" cy="10055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bg1"/>
            </a:solidFill>
          </a:ln>
          <a:effectLst>
            <a:outerShdw blurRad="279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6FD269-B6A7-4413-A19E-282E5866CD44}"/>
              </a:ext>
            </a:extLst>
          </p:cNvPr>
          <p:cNvSpPr txBox="1"/>
          <p:nvPr/>
        </p:nvSpPr>
        <p:spPr>
          <a:xfrm>
            <a:off x="3876700" y="1479423"/>
            <a:ext cx="2371077" cy="6463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defTabSz="1218987"/>
            <a:r>
              <a:rPr lang="en-IN" b="1" dirty="0">
                <a:solidFill>
                  <a:srgbClr val="E35A35"/>
                </a:solidFill>
                <a:latin typeface="Raleway Black" panose="020B0A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ARQUITECTURA DE LA INFORMACIÓN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379EAB-2F9D-4404-B51F-41979EA48742}"/>
              </a:ext>
            </a:extLst>
          </p:cNvPr>
          <p:cNvSpPr txBox="1"/>
          <p:nvPr/>
        </p:nvSpPr>
        <p:spPr>
          <a:xfrm>
            <a:off x="5003772" y="2454207"/>
            <a:ext cx="2257462" cy="6463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defTabSz="1218987"/>
            <a:r>
              <a:rPr lang="en-IN" b="1" dirty="0">
                <a:solidFill>
                  <a:srgbClr val="ECB448"/>
                </a:solidFill>
                <a:latin typeface="Raleway Black" panose="020B0A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IDENTIFICACIÓN OPORTUNA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C4C257-091D-4248-A4A3-EE6F38F26134}"/>
              </a:ext>
            </a:extLst>
          </p:cNvPr>
          <p:cNvSpPr txBox="1"/>
          <p:nvPr/>
        </p:nvSpPr>
        <p:spPr>
          <a:xfrm>
            <a:off x="6013508" y="3441433"/>
            <a:ext cx="1517685" cy="92333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defTabSz="1218987"/>
            <a:r>
              <a:rPr lang="es-MX" b="1" dirty="0">
                <a:solidFill>
                  <a:srgbClr val="8BB74C"/>
                </a:solidFill>
                <a:latin typeface="Raleway Black" panose="020B0A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COMPRA Y </a:t>
            </a:r>
          </a:p>
          <a:p>
            <a:pPr defTabSz="1218987"/>
            <a:r>
              <a:rPr lang="es-MX" b="1" dirty="0">
                <a:solidFill>
                  <a:srgbClr val="8BB74C"/>
                </a:solidFill>
                <a:latin typeface="Raleway Black" panose="020B0A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VENTA POR INTERNET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3B240F-3299-495C-9F77-38EB1097199E}"/>
              </a:ext>
            </a:extLst>
          </p:cNvPr>
          <p:cNvSpPr txBox="1"/>
          <p:nvPr/>
        </p:nvSpPr>
        <p:spPr>
          <a:xfrm>
            <a:off x="5003772" y="4653942"/>
            <a:ext cx="2657098" cy="6463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defTabSz="1218987"/>
            <a:r>
              <a:rPr lang="es-MX" b="1" dirty="0">
                <a:solidFill>
                  <a:srgbClr val="5FB7A2"/>
                </a:solidFill>
                <a:latin typeface="Raleway Black" panose="020B0A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ENVÍO Y ENTREGA</a:t>
            </a:r>
          </a:p>
          <a:p>
            <a:pPr defTabSz="1218987"/>
            <a:r>
              <a:rPr lang="es-MX" b="1" dirty="0">
                <a:solidFill>
                  <a:srgbClr val="5FB7A2"/>
                </a:solidFill>
                <a:latin typeface="Raleway Black" panose="020B0A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PAQUETERÍA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1393B5-D7F4-4549-B678-CBEDF5BDB5AE}"/>
              </a:ext>
            </a:extLst>
          </p:cNvPr>
          <p:cNvSpPr txBox="1"/>
          <p:nvPr/>
        </p:nvSpPr>
        <p:spPr>
          <a:xfrm>
            <a:off x="3876700" y="5645909"/>
            <a:ext cx="1517685" cy="3693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defTabSz="1218987"/>
            <a:r>
              <a:rPr lang="en-IN" b="1" dirty="0">
                <a:solidFill>
                  <a:srgbClr val="3081AC"/>
                </a:solidFill>
                <a:latin typeface="Raleway Black" panose="020B0A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REGULACIÓN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AFD5E5B-A243-438F-92C3-1B39A3FBF460}"/>
              </a:ext>
            </a:extLst>
          </p:cNvPr>
          <p:cNvGrpSpPr/>
          <p:nvPr/>
        </p:nvGrpSpPr>
        <p:grpSpPr>
          <a:xfrm>
            <a:off x="330204" y="3114398"/>
            <a:ext cx="1467700" cy="1467701"/>
            <a:chOff x="1280940" y="3114397"/>
            <a:chExt cx="1467700" cy="146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39ED7A-E4DB-4A78-A74A-961C862BCEC2}"/>
                </a:ext>
              </a:extLst>
            </p:cNvPr>
            <p:cNvSpPr/>
            <p:nvPr/>
          </p:nvSpPr>
          <p:spPr>
            <a:xfrm>
              <a:off x="1280940" y="3114397"/>
              <a:ext cx="1467700" cy="14677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bg1"/>
              </a:solidFill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35CB46E-615D-4007-ADA6-0DB06C1DEA5E}"/>
                </a:ext>
              </a:extLst>
            </p:cNvPr>
            <p:cNvSpPr/>
            <p:nvPr/>
          </p:nvSpPr>
          <p:spPr>
            <a:xfrm>
              <a:off x="1608006" y="3209904"/>
              <a:ext cx="789775" cy="64112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9000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3C95160E-1E14-4AFF-ADA3-64211D620E46}"/>
              </a:ext>
            </a:extLst>
          </p:cNvPr>
          <p:cNvSpPr/>
          <p:nvPr/>
        </p:nvSpPr>
        <p:spPr>
          <a:xfrm>
            <a:off x="2783713" y="1429688"/>
            <a:ext cx="608558" cy="494014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90000">
                <a:schemeClr val="bg1">
                  <a:lumMod val="8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D2CB601-9E46-4E8B-89DB-9BD1CDB98F31}"/>
              </a:ext>
            </a:extLst>
          </p:cNvPr>
          <p:cNvGrpSpPr/>
          <p:nvPr/>
        </p:nvGrpSpPr>
        <p:grpSpPr>
          <a:xfrm>
            <a:off x="3669053" y="2281866"/>
            <a:ext cx="1005560" cy="1005560"/>
            <a:chOff x="4619789" y="2281866"/>
            <a:chExt cx="1005560" cy="100556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AA270C9-E214-409C-A2A9-AA9EF25B0465}"/>
                </a:ext>
              </a:extLst>
            </p:cNvPr>
            <p:cNvSpPr/>
            <p:nvPr/>
          </p:nvSpPr>
          <p:spPr>
            <a:xfrm>
              <a:off x="4619789" y="2281866"/>
              <a:ext cx="1005560" cy="10055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FF03B66-5968-4CDB-A141-50CA5D51E36C}"/>
                </a:ext>
              </a:extLst>
            </p:cNvPr>
            <p:cNvSpPr/>
            <p:nvPr/>
          </p:nvSpPr>
          <p:spPr>
            <a:xfrm>
              <a:off x="4821378" y="2378594"/>
              <a:ext cx="608558" cy="4940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9000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6D03B98-8CC8-4CCA-9948-D85451470C43}"/>
              </a:ext>
            </a:extLst>
          </p:cNvPr>
          <p:cNvGrpSpPr/>
          <p:nvPr/>
        </p:nvGrpSpPr>
        <p:grpSpPr>
          <a:xfrm>
            <a:off x="4684599" y="3345468"/>
            <a:ext cx="1005560" cy="1005560"/>
            <a:chOff x="5635335" y="3345468"/>
            <a:chExt cx="1005560" cy="100556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FCA97DA-1722-4361-8EF8-A69B0C969E86}"/>
                </a:ext>
              </a:extLst>
            </p:cNvPr>
            <p:cNvSpPr/>
            <p:nvPr/>
          </p:nvSpPr>
          <p:spPr>
            <a:xfrm>
              <a:off x="5635335" y="3345468"/>
              <a:ext cx="1005560" cy="10055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97E8BF4-2905-4A12-A1BF-7DEE7014577C}"/>
                </a:ext>
              </a:extLst>
            </p:cNvPr>
            <p:cNvSpPr/>
            <p:nvPr/>
          </p:nvSpPr>
          <p:spPr>
            <a:xfrm>
              <a:off x="5822042" y="3439643"/>
              <a:ext cx="608558" cy="4940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9000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186534B-B428-431C-A9FB-C264BA869047}"/>
              </a:ext>
            </a:extLst>
          </p:cNvPr>
          <p:cNvGrpSpPr/>
          <p:nvPr/>
        </p:nvGrpSpPr>
        <p:grpSpPr>
          <a:xfrm>
            <a:off x="3669053" y="4383602"/>
            <a:ext cx="1005560" cy="1005560"/>
            <a:chOff x="4619789" y="4383602"/>
            <a:chExt cx="1005560" cy="10055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B0B220A-43D3-4F05-8A5B-153609A7CDC3}"/>
                </a:ext>
              </a:extLst>
            </p:cNvPr>
            <p:cNvSpPr/>
            <p:nvPr/>
          </p:nvSpPr>
          <p:spPr>
            <a:xfrm>
              <a:off x="4619789" y="4383602"/>
              <a:ext cx="1005560" cy="10055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B9086A6-D349-46C0-B3EC-BA1F04B55FD1}"/>
                </a:ext>
              </a:extLst>
            </p:cNvPr>
            <p:cNvSpPr/>
            <p:nvPr/>
          </p:nvSpPr>
          <p:spPr>
            <a:xfrm>
              <a:off x="4821378" y="4483439"/>
              <a:ext cx="608558" cy="4940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9000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2E73EC-679B-450C-8203-787575D734D8}"/>
              </a:ext>
            </a:extLst>
          </p:cNvPr>
          <p:cNvGrpSpPr/>
          <p:nvPr/>
        </p:nvGrpSpPr>
        <p:grpSpPr>
          <a:xfrm>
            <a:off x="2591692" y="5231361"/>
            <a:ext cx="1005560" cy="1005560"/>
            <a:chOff x="3542428" y="5231361"/>
            <a:chExt cx="1005560" cy="100556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AE5286-742B-4620-8621-801B34F5CAF1}"/>
                </a:ext>
              </a:extLst>
            </p:cNvPr>
            <p:cNvSpPr/>
            <p:nvPr/>
          </p:nvSpPr>
          <p:spPr>
            <a:xfrm>
              <a:off x="3542428" y="5231361"/>
              <a:ext cx="1005560" cy="10055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B2C2E91-1183-4751-943A-DD0E6471F163}"/>
                </a:ext>
              </a:extLst>
            </p:cNvPr>
            <p:cNvSpPr/>
            <p:nvPr/>
          </p:nvSpPr>
          <p:spPr>
            <a:xfrm>
              <a:off x="3751702" y="5320201"/>
              <a:ext cx="608558" cy="4940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9000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6548C1E-7FC8-435B-AE44-5E02CF9D9108}"/>
              </a:ext>
            </a:extLst>
          </p:cNvPr>
          <p:cNvGrpSpPr/>
          <p:nvPr/>
        </p:nvGrpSpPr>
        <p:grpSpPr>
          <a:xfrm>
            <a:off x="742044" y="3603210"/>
            <a:ext cx="644020" cy="490074"/>
            <a:chOff x="1651000" y="3603625"/>
            <a:chExt cx="723901" cy="550863"/>
          </a:xfrm>
          <a:solidFill>
            <a:schemeClr val="bg1">
              <a:lumMod val="75000"/>
            </a:schemeClr>
          </a:solidFill>
        </p:grpSpPr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9218CBCB-8E74-4D46-ADB3-32E1D5CD6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000" y="3676650"/>
              <a:ext cx="303213" cy="477838"/>
            </a:xfrm>
            <a:custGeom>
              <a:avLst/>
              <a:gdLst>
                <a:gd name="T0" fmla="*/ 1411 w 2250"/>
                <a:gd name="T1" fmla="*/ 2772 h 3570"/>
                <a:gd name="T2" fmla="*/ 1872 w 2250"/>
                <a:gd name="T3" fmla="*/ 2520 h 3570"/>
                <a:gd name="T4" fmla="*/ 1877 w 2250"/>
                <a:gd name="T5" fmla="*/ 2518 h 3570"/>
                <a:gd name="T6" fmla="*/ 2103 w 2250"/>
                <a:gd name="T7" fmla="*/ 2394 h 3570"/>
                <a:gd name="T8" fmla="*/ 2250 w 2250"/>
                <a:gd name="T9" fmla="*/ 2146 h 3570"/>
                <a:gd name="T10" fmla="*/ 2250 w 2250"/>
                <a:gd name="T11" fmla="*/ 1863 h 3570"/>
                <a:gd name="T12" fmla="*/ 2088 w 2250"/>
                <a:gd name="T13" fmla="*/ 1605 h 3570"/>
                <a:gd name="T14" fmla="*/ 2088 w 2250"/>
                <a:gd name="T15" fmla="*/ 1605 h 3570"/>
                <a:gd name="T16" fmla="*/ 2088 w 2250"/>
                <a:gd name="T17" fmla="*/ 1605 h 3570"/>
                <a:gd name="T18" fmla="*/ 2057 w 2250"/>
                <a:gd name="T19" fmla="*/ 1539 h 3570"/>
                <a:gd name="T20" fmla="*/ 2053 w 2250"/>
                <a:gd name="T21" fmla="*/ 1530 h 3570"/>
                <a:gd name="T22" fmla="*/ 2023 w 2250"/>
                <a:gd name="T23" fmla="*/ 1456 h 3570"/>
                <a:gd name="T24" fmla="*/ 2021 w 2250"/>
                <a:gd name="T25" fmla="*/ 1451 h 3570"/>
                <a:gd name="T26" fmla="*/ 1997 w 2250"/>
                <a:gd name="T27" fmla="*/ 1382 h 3570"/>
                <a:gd name="T28" fmla="*/ 1991 w 2250"/>
                <a:gd name="T29" fmla="*/ 1362 h 3570"/>
                <a:gd name="T30" fmla="*/ 1970 w 2250"/>
                <a:gd name="T31" fmla="*/ 1282 h 3570"/>
                <a:gd name="T32" fmla="*/ 1863 w 2250"/>
                <a:gd name="T33" fmla="*/ 1087 h 3570"/>
                <a:gd name="T34" fmla="*/ 1863 w 2250"/>
                <a:gd name="T35" fmla="*/ 776 h 3570"/>
                <a:gd name="T36" fmla="*/ 1940 w 2250"/>
                <a:gd name="T37" fmla="*/ 604 h 3570"/>
                <a:gd name="T38" fmla="*/ 1940 w 2250"/>
                <a:gd name="T39" fmla="*/ 166 h 3570"/>
                <a:gd name="T40" fmla="*/ 1397 w 2250"/>
                <a:gd name="T41" fmla="*/ 0 h 3570"/>
                <a:gd name="T42" fmla="*/ 621 w 2250"/>
                <a:gd name="T43" fmla="*/ 621 h 3570"/>
                <a:gd name="T44" fmla="*/ 621 w 2250"/>
                <a:gd name="T45" fmla="*/ 1009 h 3570"/>
                <a:gd name="T46" fmla="*/ 543 w 2250"/>
                <a:gd name="T47" fmla="*/ 1157 h 3570"/>
                <a:gd name="T48" fmla="*/ 543 w 2250"/>
                <a:gd name="T49" fmla="*/ 1425 h 3570"/>
                <a:gd name="T50" fmla="*/ 636 w 2250"/>
                <a:gd name="T51" fmla="*/ 1594 h 3570"/>
                <a:gd name="T52" fmla="*/ 928 w 2250"/>
                <a:gd name="T53" fmla="*/ 2096 h 3570"/>
                <a:gd name="T54" fmla="*/ 928 w 2250"/>
                <a:gd name="T55" fmla="*/ 2340 h 3570"/>
                <a:gd name="T56" fmla="*/ 801 w 2250"/>
                <a:gd name="T57" fmla="*/ 2555 h 3570"/>
                <a:gd name="T58" fmla="*/ 280 w 2250"/>
                <a:gd name="T59" fmla="*/ 2881 h 3570"/>
                <a:gd name="T60" fmla="*/ 0 w 2250"/>
                <a:gd name="T61" fmla="*/ 3353 h 3570"/>
                <a:gd name="T62" fmla="*/ 0 w 2250"/>
                <a:gd name="T63" fmla="*/ 3570 h 3570"/>
                <a:gd name="T64" fmla="*/ 1087 w 2250"/>
                <a:gd name="T65" fmla="*/ 3570 h 3570"/>
                <a:gd name="T66" fmla="*/ 1087 w 2250"/>
                <a:gd name="T67" fmla="*/ 3318 h 3570"/>
                <a:gd name="T68" fmla="*/ 1411 w 2250"/>
                <a:gd name="T69" fmla="*/ 2772 h 3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50" h="3570">
                  <a:moveTo>
                    <a:pt x="1411" y="2772"/>
                  </a:moveTo>
                  <a:cubicBezTo>
                    <a:pt x="1872" y="2520"/>
                    <a:pt x="1872" y="2520"/>
                    <a:pt x="1872" y="2520"/>
                  </a:cubicBezTo>
                  <a:cubicBezTo>
                    <a:pt x="1870" y="2518"/>
                    <a:pt x="1872" y="2517"/>
                    <a:pt x="1877" y="2518"/>
                  </a:cubicBezTo>
                  <a:cubicBezTo>
                    <a:pt x="2103" y="2394"/>
                    <a:pt x="2103" y="2394"/>
                    <a:pt x="2103" y="2394"/>
                  </a:cubicBezTo>
                  <a:cubicBezTo>
                    <a:pt x="2194" y="2345"/>
                    <a:pt x="2250" y="2250"/>
                    <a:pt x="2250" y="2146"/>
                  </a:cubicBezTo>
                  <a:cubicBezTo>
                    <a:pt x="2250" y="1863"/>
                    <a:pt x="2250" y="1863"/>
                    <a:pt x="2250" y="1863"/>
                  </a:cubicBezTo>
                  <a:cubicBezTo>
                    <a:pt x="2250" y="1863"/>
                    <a:pt x="2168" y="1764"/>
                    <a:pt x="2088" y="1605"/>
                  </a:cubicBezTo>
                  <a:cubicBezTo>
                    <a:pt x="2088" y="1605"/>
                    <a:pt x="2088" y="1605"/>
                    <a:pt x="2088" y="1605"/>
                  </a:cubicBezTo>
                  <a:cubicBezTo>
                    <a:pt x="2088" y="1605"/>
                    <a:pt x="2088" y="1605"/>
                    <a:pt x="2088" y="1605"/>
                  </a:cubicBezTo>
                  <a:cubicBezTo>
                    <a:pt x="2078" y="1584"/>
                    <a:pt x="2067" y="1562"/>
                    <a:pt x="2057" y="1539"/>
                  </a:cubicBezTo>
                  <a:cubicBezTo>
                    <a:pt x="2056" y="1536"/>
                    <a:pt x="2054" y="1533"/>
                    <a:pt x="2053" y="1530"/>
                  </a:cubicBezTo>
                  <a:cubicBezTo>
                    <a:pt x="2043" y="1506"/>
                    <a:pt x="2033" y="1482"/>
                    <a:pt x="2023" y="1456"/>
                  </a:cubicBezTo>
                  <a:cubicBezTo>
                    <a:pt x="2022" y="1455"/>
                    <a:pt x="2022" y="1453"/>
                    <a:pt x="2021" y="1451"/>
                  </a:cubicBezTo>
                  <a:cubicBezTo>
                    <a:pt x="2013" y="1429"/>
                    <a:pt x="2005" y="1406"/>
                    <a:pt x="1997" y="1382"/>
                  </a:cubicBezTo>
                  <a:cubicBezTo>
                    <a:pt x="1995" y="1375"/>
                    <a:pt x="1993" y="1369"/>
                    <a:pt x="1991" y="1362"/>
                  </a:cubicBezTo>
                  <a:cubicBezTo>
                    <a:pt x="1984" y="1336"/>
                    <a:pt x="1976" y="1309"/>
                    <a:pt x="1970" y="1282"/>
                  </a:cubicBezTo>
                  <a:cubicBezTo>
                    <a:pt x="1906" y="1240"/>
                    <a:pt x="1863" y="1168"/>
                    <a:pt x="1863" y="1087"/>
                  </a:cubicBezTo>
                  <a:cubicBezTo>
                    <a:pt x="1863" y="776"/>
                    <a:pt x="1863" y="776"/>
                    <a:pt x="1863" y="776"/>
                  </a:cubicBezTo>
                  <a:cubicBezTo>
                    <a:pt x="1863" y="708"/>
                    <a:pt x="1893" y="647"/>
                    <a:pt x="1940" y="604"/>
                  </a:cubicBezTo>
                  <a:cubicBezTo>
                    <a:pt x="1940" y="166"/>
                    <a:pt x="1940" y="166"/>
                    <a:pt x="1940" y="166"/>
                  </a:cubicBezTo>
                  <a:cubicBezTo>
                    <a:pt x="1830" y="81"/>
                    <a:pt x="1661" y="0"/>
                    <a:pt x="1397" y="0"/>
                  </a:cubicBezTo>
                  <a:cubicBezTo>
                    <a:pt x="655" y="0"/>
                    <a:pt x="621" y="621"/>
                    <a:pt x="621" y="621"/>
                  </a:cubicBezTo>
                  <a:cubicBezTo>
                    <a:pt x="621" y="1009"/>
                    <a:pt x="621" y="1009"/>
                    <a:pt x="621" y="1009"/>
                  </a:cubicBezTo>
                  <a:cubicBezTo>
                    <a:pt x="580" y="1046"/>
                    <a:pt x="543" y="1098"/>
                    <a:pt x="543" y="1157"/>
                  </a:cubicBezTo>
                  <a:cubicBezTo>
                    <a:pt x="543" y="1425"/>
                    <a:pt x="543" y="1425"/>
                    <a:pt x="543" y="1425"/>
                  </a:cubicBezTo>
                  <a:cubicBezTo>
                    <a:pt x="543" y="1496"/>
                    <a:pt x="581" y="1558"/>
                    <a:pt x="636" y="1594"/>
                  </a:cubicBezTo>
                  <a:cubicBezTo>
                    <a:pt x="703" y="1886"/>
                    <a:pt x="928" y="2096"/>
                    <a:pt x="928" y="2096"/>
                  </a:cubicBezTo>
                  <a:cubicBezTo>
                    <a:pt x="928" y="2340"/>
                    <a:pt x="928" y="2340"/>
                    <a:pt x="928" y="2340"/>
                  </a:cubicBezTo>
                  <a:cubicBezTo>
                    <a:pt x="928" y="2430"/>
                    <a:pt x="879" y="2512"/>
                    <a:pt x="801" y="2555"/>
                  </a:cubicBezTo>
                  <a:cubicBezTo>
                    <a:pt x="280" y="2881"/>
                    <a:pt x="280" y="2881"/>
                    <a:pt x="280" y="2881"/>
                  </a:cubicBezTo>
                  <a:cubicBezTo>
                    <a:pt x="108" y="2975"/>
                    <a:pt x="0" y="3156"/>
                    <a:pt x="0" y="3353"/>
                  </a:cubicBezTo>
                  <a:cubicBezTo>
                    <a:pt x="0" y="3570"/>
                    <a:pt x="0" y="3570"/>
                    <a:pt x="0" y="3570"/>
                  </a:cubicBezTo>
                  <a:cubicBezTo>
                    <a:pt x="1087" y="3570"/>
                    <a:pt x="1087" y="3570"/>
                    <a:pt x="1087" y="3570"/>
                  </a:cubicBezTo>
                  <a:cubicBezTo>
                    <a:pt x="1087" y="3318"/>
                    <a:pt x="1087" y="3318"/>
                    <a:pt x="1087" y="3318"/>
                  </a:cubicBezTo>
                  <a:cubicBezTo>
                    <a:pt x="1087" y="3091"/>
                    <a:pt x="1211" y="2881"/>
                    <a:pt x="1411" y="27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</a:endParaRPr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F264F714-E532-4ABA-B5A5-EED640D0A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3676650"/>
              <a:ext cx="303213" cy="477838"/>
            </a:xfrm>
            <a:custGeom>
              <a:avLst/>
              <a:gdLst>
                <a:gd name="T0" fmla="*/ 1164 w 2250"/>
                <a:gd name="T1" fmla="*/ 3318 h 3570"/>
                <a:gd name="T2" fmla="*/ 1164 w 2250"/>
                <a:gd name="T3" fmla="*/ 3570 h 3570"/>
                <a:gd name="T4" fmla="*/ 2250 w 2250"/>
                <a:gd name="T5" fmla="*/ 3570 h 3570"/>
                <a:gd name="T6" fmla="*/ 2250 w 2250"/>
                <a:gd name="T7" fmla="*/ 3353 h 3570"/>
                <a:gd name="T8" fmla="*/ 1970 w 2250"/>
                <a:gd name="T9" fmla="*/ 2881 h 3570"/>
                <a:gd name="T10" fmla="*/ 1450 w 2250"/>
                <a:gd name="T11" fmla="*/ 2555 h 3570"/>
                <a:gd name="T12" fmla="*/ 1322 w 2250"/>
                <a:gd name="T13" fmla="*/ 2340 h 3570"/>
                <a:gd name="T14" fmla="*/ 1322 w 2250"/>
                <a:gd name="T15" fmla="*/ 2096 h 3570"/>
                <a:gd name="T16" fmla="*/ 1614 w 2250"/>
                <a:gd name="T17" fmla="*/ 1594 h 3570"/>
                <a:gd name="T18" fmla="*/ 1707 w 2250"/>
                <a:gd name="T19" fmla="*/ 1425 h 3570"/>
                <a:gd name="T20" fmla="*/ 1707 w 2250"/>
                <a:gd name="T21" fmla="*/ 1157 h 3570"/>
                <a:gd name="T22" fmla="*/ 1629 w 2250"/>
                <a:gd name="T23" fmla="*/ 1009 h 3570"/>
                <a:gd name="T24" fmla="*/ 1629 w 2250"/>
                <a:gd name="T25" fmla="*/ 621 h 3570"/>
                <a:gd name="T26" fmla="*/ 853 w 2250"/>
                <a:gd name="T27" fmla="*/ 0 h 3570"/>
                <a:gd name="T28" fmla="*/ 310 w 2250"/>
                <a:gd name="T29" fmla="*/ 166 h 3570"/>
                <a:gd name="T30" fmla="*/ 310 w 2250"/>
                <a:gd name="T31" fmla="*/ 604 h 3570"/>
                <a:gd name="T32" fmla="*/ 388 w 2250"/>
                <a:gd name="T33" fmla="*/ 776 h 3570"/>
                <a:gd name="T34" fmla="*/ 388 w 2250"/>
                <a:gd name="T35" fmla="*/ 1087 h 3570"/>
                <a:gd name="T36" fmla="*/ 280 w 2250"/>
                <a:gd name="T37" fmla="*/ 1282 h 3570"/>
                <a:gd name="T38" fmla="*/ 259 w 2250"/>
                <a:gd name="T39" fmla="*/ 1362 h 3570"/>
                <a:gd name="T40" fmla="*/ 253 w 2250"/>
                <a:gd name="T41" fmla="*/ 1382 h 3570"/>
                <a:gd name="T42" fmla="*/ 229 w 2250"/>
                <a:gd name="T43" fmla="*/ 1451 h 3570"/>
                <a:gd name="T44" fmla="*/ 227 w 2250"/>
                <a:gd name="T45" fmla="*/ 1456 h 3570"/>
                <a:gd name="T46" fmla="*/ 197 w 2250"/>
                <a:gd name="T47" fmla="*/ 1530 h 3570"/>
                <a:gd name="T48" fmla="*/ 193 w 2250"/>
                <a:gd name="T49" fmla="*/ 1539 h 3570"/>
                <a:gd name="T50" fmla="*/ 162 w 2250"/>
                <a:gd name="T51" fmla="*/ 1605 h 3570"/>
                <a:gd name="T52" fmla="*/ 162 w 2250"/>
                <a:gd name="T53" fmla="*/ 1605 h 3570"/>
                <a:gd name="T54" fmla="*/ 162 w 2250"/>
                <a:gd name="T55" fmla="*/ 1605 h 3570"/>
                <a:gd name="T56" fmla="*/ 0 w 2250"/>
                <a:gd name="T57" fmla="*/ 1863 h 3570"/>
                <a:gd name="T58" fmla="*/ 0 w 2250"/>
                <a:gd name="T59" fmla="*/ 2146 h 3570"/>
                <a:gd name="T60" fmla="*/ 147 w 2250"/>
                <a:gd name="T61" fmla="*/ 2394 h 3570"/>
                <a:gd name="T62" fmla="*/ 373 w 2250"/>
                <a:gd name="T63" fmla="*/ 2518 h 3570"/>
                <a:gd name="T64" fmla="*/ 378 w 2250"/>
                <a:gd name="T65" fmla="*/ 2520 h 3570"/>
                <a:gd name="T66" fmla="*/ 839 w 2250"/>
                <a:gd name="T67" fmla="*/ 2772 h 3570"/>
                <a:gd name="T68" fmla="*/ 1164 w 2250"/>
                <a:gd name="T69" fmla="*/ 3318 h 3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50" h="3570">
                  <a:moveTo>
                    <a:pt x="1164" y="3318"/>
                  </a:moveTo>
                  <a:cubicBezTo>
                    <a:pt x="1164" y="3570"/>
                    <a:pt x="1164" y="3570"/>
                    <a:pt x="1164" y="3570"/>
                  </a:cubicBezTo>
                  <a:cubicBezTo>
                    <a:pt x="2250" y="3570"/>
                    <a:pt x="2250" y="3570"/>
                    <a:pt x="2250" y="3570"/>
                  </a:cubicBezTo>
                  <a:cubicBezTo>
                    <a:pt x="2250" y="3353"/>
                    <a:pt x="2250" y="3353"/>
                    <a:pt x="2250" y="3353"/>
                  </a:cubicBezTo>
                  <a:cubicBezTo>
                    <a:pt x="2250" y="3156"/>
                    <a:pt x="2142" y="2975"/>
                    <a:pt x="1970" y="2881"/>
                  </a:cubicBezTo>
                  <a:cubicBezTo>
                    <a:pt x="1450" y="2555"/>
                    <a:pt x="1450" y="2555"/>
                    <a:pt x="1450" y="2555"/>
                  </a:cubicBezTo>
                  <a:cubicBezTo>
                    <a:pt x="1371" y="2512"/>
                    <a:pt x="1322" y="2430"/>
                    <a:pt x="1322" y="2340"/>
                  </a:cubicBezTo>
                  <a:cubicBezTo>
                    <a:pt x="1322" y="2096"/>
                    <a:pt x="1322" y="2096"/>
                    <a:pt x="1322" y="2096"/>
                  </a:cubicBezTo>
                  <a:cubicBezTo>
                    <a:pt x="1322" y="2096"/>
                    <a:pt x="1547" y="1886"/>
                    <a:pt x="1614" y="1594"/>
                  </a:cubicBezTo>
                  <a:cubicBezTo>
                    <a:pt x="1670" y="1558"/>
                    <a:pt x="1707" y="1496"/>
                    <a:pt x="1707" y="1425"/>
                  </a:cubicBezTo>
                  <a:cubicBezTo>
                    <a:pt x="1707" y="1157"/>
                    <a:pt x="1707" y="1157"/>
                    <a:pt x="1707" y="1157"/>
                  </a:cubicBezTo>
                  <a:cubicBezTo>
                    <a:pt x="1707" y="1098"/>
                    <a:pt x="1670" y="1046"/>
                    <a:pt x="1629" y="1009"/>
                  </a:cubicBezTo>
                  <a:cubicBezTo>
                    <a:pt x="1629" y="621"/>
                    <a:pt x="1629" y="621"/>
                    <a:pt x="1629" y="621"/>
                  </a:cubicBezTo>
                  <a:cubicBezTo>
                    <a:pt x="1629" y="621"/>
                    <a:pt x="1595" y="0"/>
                    <a:pt x="853" y="0"/>
                  </a:cubicBezTo>
                  <a:cubicBezTo>
                    <a:pt x="590" y="0"/>
                    <a:pt x="420" y="81"/>
                    <a:pt x="310" y="166"/>
                  </a:cubicBezTo>
                  <a:cubicBezTo>
                    <a:pt x="310" y="604"/>
                    <a:pt x="310" y="604"/>
                    <a:pt x="310" y="604"/>
                  </a:cubicBezTo>
                  <a:cubicBezTo>
                    <a:pt x="357" y="647"/>
                    <a:pt x="388" y="708"/>
                    <a:pt x="388" y="776"/>
                  </a:cubicBezTo>
                  <a:cubicBezTo>
                    <a:pt x="388" y="1087"/>
                    <a:pt x="388" y="1087"/>
                    <a:pt x="388" y="1087"/>
                  </a:cubicBezTo>
                  <a:cubicBezTo>
                    <a:pt x="388" y="1168"/>
                    <a:pt x="345" y="1240"/>
                    <a:pt x="280" y="1282"/>
                  </a:cubicBezTo>
                  <a:cubicBezTo>
                    <a:pt x="274" y="1309"/>
                    <a:pt x="267" y="1336"/>
                    <a:pt x="259" y="1362"/>
                  </a:cubicBezTo>
                  <a:cubicBezTo>
                    <a:pt x="257" y="1369"/>
                    <a:pt x="255" y="1375"/>
                    <a:pt x="253" y="1382"/>
                  </a:cubicBezTo>
                  <a:cubicBezTo>
                    <a:pt x="245" y="1406"/>
                    <a:pt x="237" y="1429"/>
                    <a:pt x="229" y="1451"/>
                  </a:cubicBezTo>
                  <a:cubicBezTo>
                    <a:pt x="228" y="1453"/>
                    <a:pt x="228" y="1455"/>
                    <a:pt x="227" y="1456"/>
                  </a:cubicBezTo>
                  <a:cubicBezTo>
                    <a:pt x="218" y="1482"/>
                    <a:pt x="208" y="1506"/>
                    <a:pt x="197" y="1530"/>
                  </a:cubicBezTo>
                  <a:cubicBezTo>
                    <a:pt x="196" y="1533"/>
                    <a:pt x="194" y="1536"/>
                    <a:pt x="193" y="1539"/>
                  </a:cubicBezTo>
                  <a:cubicBezTo>
                    <a:pt x="183" y="1562"/>
                    <a:pt x="173" y="1584"/>
                    <a:pt x="162" y="1605"/>
                  </a:cubicBezTo>
                  <a:cubicBezTo>
                    <a:pt x="162" y="1605"/>
                    <a:pt x="162" y="1605"/>
                    <a:pt x="162" y="1605"/>
                  </a:cubicBezTo>
                  <a:cubicBezTo>
                    <a:pt x="162" y="1605"/>
                    <a:pt x="162" y="1605"/>
                    <a:pt x="162" y="1605"/>
                  </a:cubicBezTo>
                  <a:cubicBezTo>
                    <a:pt x="82" y="1764"/>
                    <a:pt x="0" y="1863"/>
                    <a:pt x="0" y="1863"/>
                  </a:cubicBezTo>
                  <a:cubicBezTo>
                    <a:pt x="0" y="2146"/>
                    <a:pt x="0" y="2146"/>
                    <a:pt x="0" y="2146"/>
                  </a:cubicBezTo>
                  <a:cubicBezTo>
                    <a:pt x="0" y="2250"/>
                    <a:pt x="56" y="2345"/>
                    <a:pt x="147" y="2394"/>
                  </a:cubicBezTo>
                  <a:cubicBezTo>
                    <a:pt x="373" y="2518"/>
                    <a:pt x="373" y="2518"/>
                    <a:pt x="373" y="2518"/>
                  </a:cubicBezTo>
                  <a:cubicBezTo>
                    <a:pt x="378" y="2517"/>
                    <a:pt x="381" y="2518"/>
                    <a:pt x="378" y="2520"/>
                  </a:cubicBezTo>
                  <a:cubicBezTo>
                    <a:pt x="839" y="2772"/>
                    <a:pt x="839" y="2772"/>
                    <a:pt x="839" y="2772"/>
                  </a:cubicBezTo>
                  <a:cubicBezTo>
                    <a:pt x="1039" y="2881"/>
                    <a:pt x="1164" y="3091"/>
                    <a:pt x="1164" y="3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</a:endParaRPr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EC0F32B0-5C68-40A7-8139-05CC02234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763" y="3603625"/>
              <a:ext cx="460375" cy="550863"/>
            </a:xfrm>
            <a:custGeom>
              <a:avLst/>
              <a:gdLst>
                <a:gd name="T0" fmla="*/ 3070 w 3414"/>
                <a:gd name="T1" fmla="*/ 3320 h 4113"/>
                <a:gd name="T2" fmla="*/ 2329 w 3414"/>
                <a:gd name="T3" fmla="*/ 2949 h 4113"/>
                <a:gd name="T4" fmla="*/ 2173 w 3414"/>
                <a:gd name="T5" fmla="*/ 2696 h 4113"/>
                <a:gd name="T6" fmla="*/ 2173 w 3414"/>
                <a:gd name="T7" fmla="*/ 2406 h 4113"/>
                <a:gd name="T8" fmla="*/ 2243 w 3414"/>
                <a:gd name="T9" fmla="*/ 2315 h 4113"/>
                <a:gd name="T10" fmla="*/ 2473 w 3414"/>
                <a:gd name="T11" fmla="*/ 1851 h 4113"/>
                <a:gd name="T12" fmla="*/ 2638 w 3414"/>
                <a:gd name="T13" fmla="*/ 1630 h 4113"/>
                <a:gd name="T14" fmla="*/ 2638 w 3414"/>
                <a:gd name="T15" fmla="*/ 1319 h 4113"/>
                <a:gd name="T16" fmla="*/ 2561 w 3414"/>
                <a:gd name="T17" fmla="*/ 1147 h 4113"/>
                <a:gd name="T18" fmla="*/ 2561 w 3414"/>
                <a:gd name="T19" fmla="*/ 699 h 4113"/>
                <a:gd name="T20" fmla="*/ 1707 w 3414"/>
                <a:gd name="T21" fmla="*/ 0 h 4113"/>
                <a:gd name="T22" fmla="*/ 854 w 3414"/>
                <a:gd name="T23" fmla="*/ 699 h 4113"/>
                <a:gd name="T24" fmla="*/ 854 w 3414"/>
                <a:gd name="T25" fmla="*/ 1147 h 4113"/>
                <a:gd name="T26" fmla="*/ 776 w 3414"/>
                <a:gd name="T27" fmla="*/ 1319 h 4113"/>
                <a:gd name="T28" fmla="*/ 776 w 3414"/>
                <a:gd name="T29" fmla="*/ 1630 h 4113"/>
                <a:gd name="T30" fmla="*/ 883 w 3414"/>
                <a:gd name="T31" fmla="*/ 1825 h 4113"/>
                <a:gd name="T32" fmla="*/ 1164 w 3414"/>
                <a:gd name="T33" fmla="*/ 2406 h 4113"/>
                <a:gd name="T34" fmla="*/ 1164 w 3414"/>
                <a:gd name="T35" fmla="*/ 2689 h 4113"/>
                <a:gd name="T36" fmla="*/ 1017 w 3414"/>
                <a:gd name="T37" fmla="*/ 2937 h 4113"/>
                <a:gd name="T38" fmla="*/ 324 w 3414"/>
                <a:gd name="T39" fmla="*/ 3315 h 4113"/>
                <a:gd name="T40" fmla="*/ 0 w 3414"/>
                <a:gd name="T41" fmla="*/ 3861 h 4113"/>
                <a:gd name="T42" fmla="*/ 0 w 3414"/>
                <a:gd name="T43" fmla="*/ 4113 h 4113"/>
                <a:gd name="T44" fmla="*/ 3414 w 3414"/>
                <a:gd name="T45" fmla="*/ 4113 h 4113"/>
                <a:gd name="T46" fmla="*/ 3414 w 3414"/>
                <a:gd name="T47" fmla="*/ 3877 h 4113"/>
                <a:gd name="T48" fmla="*/ 3070 w 3414"/>
                <a:gd name="T49" fmla="*/ 3320 h 4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14" h="4113">
                  <a:moveTo>
                    <a:pt x="3070" y="3320"/>
                  </a:moveTo>
                  <a:cubicBezTo>
                    <a:pt x="2329" y="2949"/>
                    <a:pt x="2329" y="2949"/>
                    <a:pt x="2329" y="2949"/>
                  </a:cubicBezTo>
                  <a:cubicBezTo>
                    <a:pt x="2233" y="2901"/>
                    <a:pt x="2173" y="2804"/>
                    <a:pt x="2173" y="2696"/>
                  </a:cubicBezTo>
                  <a:cubicBezTo>
                    <a:pt x="2173" y="2406"/>
                    <a:pt x="2173" y="2406"/>
                    <a:pt x="2173" y="2406"/>
                  </a:cubicBezTo>
                  <a:cubicBezTo>
                    <a:pt x="2193" y="2382"/>
                    <a:pt x="2217" y="2351"/>
                    <a:pt x="2243" y="2315"/>
                  </a:cubicBezTo>
                  <a:cubicBezTo>
                    <a:pt x="2344" y="2173"/>
                    <a:pt x="2420" y="2016"/>
                    <a:pt x="2473" y="1851"/>
                  </a:cubicBezTo>
                  <a:cubicBezTo>
                    <a:pt x="2568" y="1822"/>
                    <a:pt x="2638" y="1734"/>
                    <a:pt x="2638" y="1630"/>
                  </a:cubicBezTo>
                  <a:cubicBezTo>
                    <a:pt x="2638" y="1319"/>
                    <a:pt x="2638" y="1319"/>
                    <a:pt x="2638" y="1319"/>
                  </a:cubicBezTo>
                  <a:cubicBezTo>
                    <a:pt x="2638" y="1251"/>
                    <a:pt x="2608" y="1190"/>
                    <a:pt x="2561" y="1147"/>
                  </a:cubicBezTo>
                  <a:cubicBezTo>
                    <a:pt x="2561" y="699"/>
                    <a:pt x="2561" y="699"/>
                    <a:pt x="2561" y="699"/>
                  </a:cubicBezTo>
                  <a:cubicBezTo>
                    <a:pt x="2561" y="699"/>
                    <a:pt x="2653" y="0"/>
                    <a:pt x="1707" y="0"/>
                  </a:cubicBezTo>
                  <a:cubicBezTo>
                    <a:pt x="761" y="0"/>
                    <a:pt x="854" y="699"/>
                    <a:pt x="854" y="699"/>
                  </a:cubicBezTo>
                  <a:cubicBezTo>
                    <a:pt x="854" y="1147"/>
                    <a:pt x="854" y="1147"/>
                    <a:pt x="854" y="1147"/>
                  </a:cubicBezTo>
                  <a:cubicBezTo>
                    <a:pt x="806" y="1190"/>
                    <a:pt x="776" y="1251"/>
                    <a:pt x="776" y="1319"/>
                  </a:cubicBezTo>
                  <a:cubicBezTo>
                    <a:pt x="776" y="1630"/>
                    <a:pt x="776" y="1630"/>
                    <a:pt x="776" y="1630"/>
                  </a:cubicBezTo>
                  <a:cubicBezTo>
                    <a:pt x="776" y="1711"/>
                    <a:pt x="819" y="1783"/>
                    <a:pt x="883" y="1825"/>
                  </a:cubicBezTo>
                  <a:cubicBezTo>
                    <a:pt x="961" y="2163"/>
                    <a:pt x="1164" y="2406"/>
                    <a:pt x="1164" y="2406"/>
                  </a:cubicBezTo>
                  <a:cubicBezTo>
                    <a:pt x="1164" y="2689"/>
                    <a:pt x="1164" y="2689"/>
                    <a:pt x="1164" y="2689"/>
                  </a:cubicBezTo>
                  <a:cubicBezTo>
                    <a:pt x="1164" y="2793"/>
                    <a:pt x="1107" y="2888"/>
                    <a:pt x="1017" y="2937"/>
                  </a:cubicBezTo>
                  <a:cubicBezTo>
                    <a:pt x="324" y="3315"/>
                    <a:pt x="324" y="3315"/>
                    <a:pt x="324" y="3315"/>
                  </a:cubicBezTo>
                  <a:cubicBezTo>
                    <a:pt x="124" y="3424"/>
                    <a:pt x="0" y="3634"/>
                    <a:pt x="0" y="3861"/>
                  </a:cubicBezTo>
                  <a:cubicBezTo>
                    <a:pt x="0" y="4113"/>
                    <a:pt x="0" y="4113"/>
                    <a:pt x="0" y="4113"/>
                  </a:cubicBezTo>
                  <a:cubicBezTo>
                    <a:pt x="3414" y="4113"/>
                    <a:pt x="3414" y="4113"/>
                    <a:pt x="3414" y="4113"/>
                  </a:cubicBezTo>
                  <a:cubicBezTo>
                    <a:pt x="3414" y="3877"/>
                    <a:pt x="3414" y="3877"/>
                    <a:pt x="3414" y="3877"/>
                  </a:cubicBezTo>
                  <a:cubicBezTo>
                    <a:pt x="3414" y="3641"/>
                    <a:pt x="3281" y="3425"/>
                    <a:pt x="3070" y="3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074AE68-CD8F-4FE8-9FA9-464218651B1A}"/>
              </a:ext>
            </a:extLst>
          </p:cNvPr>
          <p:cNvSpPr txBox="1"/>
          <p:nvPr/>
        </p:nvSpPr>
        <p:spPr>
          <a:xfrm>
            <a:off x="2825810" y="1608916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IN" sz="2400" b="1" dirty="0">
                <a:solidFill>
                  <a:prstClr val="white"/>
                </a:solidFill>
                <a:latin typeface="Raleway Black" panose="020B0A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FB1AE5-EBD3-4376-A61E-1CEAF54A80DD}"/>
              </a:ext>
            </a:extLst>
          </p:cNvPr>
          <p:cNvSpPr txBox="1"/>
          <p:nvPr/>
        </p:nvSpPr>
        <p:spPr>
          <a:xfrm>
            <a:off x="2825810" y="5503310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IN" sz="2400" b="1" dirty="0">
                <a:solidFill>
                  <a:prstClr val="white"/>
                </a:solidFill>
                <a:latin typeface="Raleway Black" panose="020B0A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1F7BD8-C0F1-4F16-A57A-61DC0180AD07}"/>
              </a:ext>
            </a:extLst>
          </p:cNvPr>
          <p:cNvSpPr txBox="1"/>
          <p:nvPr/>
        </p:nvSpPr>
        <p:spPr>
          <a:xfrm>
            <a:off x="3903171" y="4655551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IN" sz="2400" b="1" dirty="0">
                <a:solidFill>
                  <a:prstClr val="white"/>
                </a:solidFill>
                <a:latin typeface="Raleway Black" panose="020B0A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52C675-3A1D-4F3C-A582-06338CF641D4}"/>
              </a:ext>
            </a:extLst>
          </p:cNvPr>
          <p:cNvSpPr txBox="1"/>
          <p:nvPr/>
        </p:nvSpPr>
        <p:spPr>
          <a:xfrm>
            <a:off x="4918717" y="3617417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IN" sz="2400" b="1" dirty="0">
                <a:solidFill>
                  <a:prstClr val="white"/>
                </a:solidFill>
                <a:latin typeface="Raleway Black" panose="020B0A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A25FB4-694E-4F1C-BEC6-90965B2564D8}"/>
              </a:ext>
            </a:extLst>
          </p:cNvPr>
          <p:cNvSpPr txBox="1"/>
          <p:nvPr/>
        </p:nvSpPr>
        <p:spPr>
          <a:xfrm>
            <a:off x="3903171" y="2553815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IN" sz="2400" b="1" dirty="0">
                <a:solidFill>
                  <a:prstClr val="white"/>
                </a:solidFill>
                <a:latin typeface="Raleway Black" panose="020B0A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48" name="Shape 745">
            <a:extLst>
              <a:ext uri="{FF2B5EF4-FFF2-40B4-BE49-F238E27FC236}">
                <a16:creationId xmlns:a16="http://schemas.microsoft.com/office/drawing/2014/main" id="{77F5AEC2-B05C-4ADF-94BF-A7AB1E7DEB68}"/>
              </a:ext>
            </a:extLst>
          </p:cNvPr>
          <p:cNvSpPr/>
          <p:nvPr/>
        </p:nvSpPr>
        <p:spPr>
          <a:xfrm>
            <a:off x="5771421" y="5645909"/>
            <a:ext cx="210148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1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No todas deben regularse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Agilizar tiempos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Evitar listados infinitos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1200" b="1" dirty="0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49" name="Shape 745">
            <a:extLst>
              <a:ext uri="{FF2B5EF4-FFF2-40B4-BE49-F238E27FC236}">
                <a16:creationId xmlns:a16="http://schemas.microsoft.com/office/drawing/2014/main" id="{CBEB20AE-31E2-44E4-96E5-85C7F79E59B9}"/>
              </a:ext>
            </a:extLst>
          </p:cNvPr>
          <p:cNvSpPr/>
          <p:nvPr/>
        </p:nvSpPr>
        <p:spPr>
          <a:xfrm>
            <a:off x="7261234" y="4730446"/>
            <a:ext cx="222366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1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Paquetes pequeños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Remitente y destinatario falsos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Entrega tipo “ocurre”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1200" b="1" dirty="0">
              <a:latin typeface="Raleway" panose="020B0503030101060003" pitchFamily="34" charset="0"/>
            </a:endParaRPr>
          </a:p>
        </p:txBody>
      </p:sp>
      <p:sp>
        <p:nvSpPr>
          <p:cNvPr id="50" name="Shape 745"/>
          <p:cNvSpPr/>
          <p:nvPr/>
        </p:nvSpPr>
        <p:spPr>
          <a:xfrm>
            <a:off x="7541972" y="3649182"/>
            <a:ext cx="208641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1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Uso de tecnología móvil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Encriptado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Pago con bitcoins</a:t>
            </a:r>
          </a:p>
        </p:txBody>
      </p:sp>
      <p:sp>
        <p:nvSpPr>
          <p:cNvPr id="51" name="Shape 744"/>
          <p:cNvSpPr/>
          <p:nvPr/>
        </p:nvSpPr>
        <p:spPr>
          <a:xfrm>
            <a:off x="7149491" y="2392654"/>
            <a:ext cx="305968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11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Emergentes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Pureza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Mezcla con otras drogas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Consumo simultaneo con otras drogas</a:t>
            </a:r>
          </a:p>
        </p:txBody>
      </p:sp>
      <p:sp>
        <p:nvSpPr>
          <p:cNvPr id="66" name="Shape 744"/>
          <p:cNvSpPr/>
          <p:nvPr/>
        </p:nvSpPr>
        <p:spPr>
          <a:xfrm>
            <a:off x="6343068" y="1020406"/>
            <a:ext cx="3059682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11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Estandarización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Validación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Difusión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Completitud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Oportunidad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1"/>
                </a:solidFill>
                <a:latin typeface="Raleway" panose="020B0503030101060003" pitchFamily="34" charset="0"/>
              </a:rPr>
              <a:t>Mejora Continua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1200" b="1" dirty="0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0239" y="449179"/>
            <a:ext cx="373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solidFill>
                  <a:srgbClr val="00B050"/>
                </a:solidFill>
                <a:latin typeface="Raleway Black" panose="020B0A03030101060003" pitchFamily="34" charset="0"/>
              </a:rPr>
              <a:t>Desafíos 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338E1236-464D-41D8-9EE4-1707D372CB0C}"/>
              </a:ext>
            </a:extLst>
          </p:cNvPr>
          <p:cNvSpPr/>
          <p:nvPr/>
        </p:nvSpPr>
        <p:spPr>
          <a:xfrm>
            <a:off x="6188401" y="191827"/>
            <a:ext cx="6003599" cy="40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4000" b="1" dirty="0">
                <a:solidFill>
                  <a:srgbClr val="002060"/>
                </a:solidFill>
                <a:latin typeface="Raleway Black" panose="020B0A03030101060003" pitchFamily="34" charset="0"/>
              </a:rPr>
              <a:t>ATENCIÓN A LAS </a:t>
            </a:r>
            <a:r>
              <a:rPr lang="es-MX" sz="4000" b="1" dirty="0" err="1">
                <a:solidFill>
                  <a:srgbClr val="002060"/>
                </a:solidFill>
                <a:latin typeface="Raleway Black" panose="020B0A03030101060003" pitchFamily="34" charset="0"/>
              </a:rPr>
              <a:t>NSP</a:t>
            </a:r>
            <a:endParaRPr lang="es-MX" sz="4000" b="1" dirty="0">
              <a:solidFill>
                <a:srgbClr val="002060"/>
              </a:solidFill>
              <a:latin typeface="Raleway Black" panose="020B0A03030101060003" pitchFamily="34" charset="0"/>
            </a:endParaRPr>
          </a:p>
          <a:p>
            <a:pPr algn="r"/>
            <a:endParaRPr lang="es-MX" sz="1200" b="1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9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2 CuadroTexto"/>
          <p:cNvSpPr txBox="1"/>
          <p:nvPr/>
        </p:nvSpPr>
        <p:spPr>
          <a:xfrm>
            <a:off x="10009835" y="6595885"/>
            <a:ext cx="2132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b="1" dirty="0">
                <a:latin typeface="Raleway" panose="020B0503030101060003" pitchFamily="34" charset="0"/>
              </a:rPr>
              <a:t>Fuente: FGR/AIC/CENAPI</a:t>
            </a:r>
            <a:endParaRPr lang="es-MX" sz="900" b="1" dirty="0">
              <a:latin typeface="Montserrat" panose="00000500000000000000" pitchFamily="2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989715" y="1285804"/>
            <a:ext cx="10022672" cy="577174"/>
          </a:xfrm>
          <a:prstGeom prst="rect">
            <a:avLst/>
          </a:prstGeom>
        </p:spPr>
        <p:txBody>
          <a:bodyPr vert="horz" lIns="75331" tIns="37665" rIns="75331" bIns="37665" rtlCol="0" anchor="ctr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>
                    <a:lumMod val="95000"/>
                  </a:schemeClr>
                </a:solidFill>
                <a:latin typeface="Raleway SemiBold" panose="020B0703030101060003" pitchFamily="34" charset="0"/>
                <a:ea typeface="+mj-ea"/>
                <a:cs typeface="+mj-cs"/>
              </a:defRPr>
            </a:lvl1pPr>
          </a:lstStyle>
          <a:p>
            <a:r>
              <a:rPr lang="es-MX" sz="2000" dirty="0">
                <a:solidFill>
                  <a:schemeClr val="accent5">
                    <a:lumMod val="50000"/>
                  </a:schemeClr>
                </a:solidFill>
              </a:rPr>
              <a:t>Ruta a seguir para una alerta temprana sobre NSP </a:t>
            </a:r>
          </a:p>
          <a:p>
            <a:r>
              <a:rPr lang="es-MX" sz="2000" dirty="0">
                <a:solidFill>
                  <a:schemeClr val="accent5">
                    <a:lumMod val="50000"/>
                  </a:schemeClr>
                </a:solidFill>
              </a:rPr>
              <a:t>(a partir de buenas prácticas identificadas en la región)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0" y="-45828"/>
            <a:ext cx="12142555" cy="1518507"/>
          </a:xfrm>
          <a:prstGeom prst="rect">
            <a:avLst/>
          </a:prstGeom>
        </p:spPr>
        <p:txBody>
          <a:bodyPr vert="horz" lIns="75331" tIns="37665" rIns="75331" bIns="37665" rtlCol="0" anchor="ctr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>
                    <a:lumMod val="95000"/>
                  </a:schemeClr>
                </a:solidFill>
                <a:latin typeface="Raleway SemiBold" panose="020B0703030101060003" pitchFamily="34" charset="0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tx1"/>
                </a:solidFill>
              </a:rPr>
              <a:t>Reunión Regional del Programa Global de Monitoreo de Sintéticos: Análisis de Informes y Tendencias (SMART) sobre NSP y Sistemas de Alerta Temprana en América Latina y el Caribe 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880795" y="2110959"/>
            <a:ext cx="10924762" cy="3846645"/>
            <a:chOff x="806528" y="2419722"/>
            <a:chExt cx="10924762" cy="3846645"/>
          </a:xfrm>
        </p:grpSpPr>
        <p:grpSp>
          <p:nvGrpSpPr>
            <p:cNvPr id="33" name="Grupo 32"/>
            <p:cNvGrpSpPr/>
            <p:nvPr/>
          </p:nvGrpSpPr>
          <p:grpSpPr>
            <a:xfrm>
              <a:off x="806528" y="2419722"/>
              <a:ext cx="10924762" cy="3846645"/>
              <a:chOff x="312733" y="1318664"/>
              <a:chExt cx="10924762" cy="3846645"/>
            </a:xfrm>
          </p:grpSpPr>
          <p:sp>
            <p:nvSpPr>
              <p:cNvPr id="4" name="Rectángulo redondeado 3"/>
              <p:cNvSpPr/>
              <p:nvPr/>
            </p:nvSpPr>
            <p:spPr>
              <a:xfrm>
                <a:off x="547271" y="4441617"/>
                <a:ext cx="10690224" cy="667821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588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Elipse 4"/>
              <p:cNvSpPr/>
              <p:nvPr/>
            </p:nvSpPr>
            <p:spPr>
              <a:xfrm>
                <a:off x="312734" y="4371516"/>
                <a:ext cx="793793" cy="79379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588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1093873" y="1482765"/>
                <a:ext cx="4904024" cy="560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s-MX" sz="882" dirty="0">
                    <a:latin typeface="Raleway" panose="020B0503030101060003" pitchFamily="34" charset="0"/>
                    <a:ea typeface="Calibri" panose="020F0502020204030204" pitchFamily="34" charset="0"/>
                  </a:rPr>
                  <a:t>Las tendencias de las drogas en México y el mundo, 2020-1980, se observa que la marihuana continúa siendo la droga más utilizada, lo que se refleja en los aseguramientos de México. </a:t>
                </a:r>
              </a:p>
            </p:txBody>
          </p:sp>
          <p:sp>
            <p:nvSpPr>
              <p:cNvPr id="12" name="Rectángulo redondeado 11"/>
              <p:cNvSpPr/>
              <p:nvPr/>
            </p:nvSpPr>
            <p:spPr>
              <a:xfrm>
                <a:off x="547271" y="1388765"/>
                <a:ext cx="10690224" cy="667821"/>
              </a:xfrm>
              <a:prstGeom prst="roundRect">
                <a:avLst>
                  <a:gd name="adj" fmla="val 50000"/>
                </a:avLst>
              </a:prstGeom>
              <a:solidFill>
                <a:srgbClr val="0157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588"/>
              </a:p>
            </p:txBody>
          </p:sp>
          <p:sp>
            <p:nvSpPr>
              <p:cNvPr id="13" name="Elipse 12"/>
              <p:cNvSpPr/>
              <p:nvPr/>
            </p:nvSpPr>
            <p:spPr>
              <a:xfrm>
                <a:off x="312734" y="1318664"/>
                <a:ext cx="793793" cy="793793"/>
              </a:xfrm>
              <a:prstGeom prst="ellipse">
                <a:avLst/>
              </a:prstGeom>
              <a:solidFill>
                <a:srgbClr val="01576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588"/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1093873" y="2513638"/>
                <a:ext cx="4904024" cy="560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s-MX" sz="882" dirty="0">
                    <a:latin typeface="Raleway" panose="020B0503030101060003" pitchFamily="34" charset="0"/>
                    <a:ea typeface="Calibri" panose="020F0502020204030204" pitchFamily="34" charset="0"/>
                  </a:rPr>
                  <a:t>Las tendencias de las drogas en México y el mundo, 2020-1980, se observa que la marihuana continúa siendo la droga más utilizada, lo que se refleja en los aseguramientos de México. </a:t>
                </a:r>
              </a:p>
            </p:txBody>
          </p:sp>
          <p:sp>
            <p:nvSpPr>
              <p:cNvPr id="17" name="Rectángulo redondeado 16"/>
              <p:cNvSpPr/>
              <p:nvPr/>
            </p:nvSpPr>
            <p:spPr>
              <a:xfrm>
                <a:off x="547271" y="2419638"/>
                <a:ext cx="10690224" cy="667821"/>
              </a:xfrm>
              <a:prstGeom prst="roundRect">
                <a:avLst>
                  <a:gd name="adj" fmla="val 50000"/>
                </a:avLst>
              </a:prstGeom>
              <a:solidFill>
                <a:srgbClr val="3B73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588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312734" y="2349537"/>
                <a:ext cx="793793" cy="793793"/>
              </a:xfrm>
              <a:prstGeom prst="ellipse">
                <a:avLst/>
              </a:prstGeom>
              <a:solidFill>
                <a:srgbClr val="3B738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588"/>
              </a:p>
            </p:txBody>
          </p:sp>
          <p:sp>
            <p:nvSpPr>
              <p:cNvPr id="20" name="Rectángulo redondeado 19"/>
              <p:cNvSpPr/>
              <p:nvPr/>
            </p:nvSpPr>
            <p:spPr>
              <a:xfrm>
                <a:off x="547269" y="3435693"/>
                <a:ext cx="10690226" cy="667821"/>
              </a:xfrm>
              <a:prstGeom prst="roundRect">
                <a:avLst>
                  <a:gd name="adj" fmla="val 50000"/>
                </a:avLst>
              </a:prstGeom>
              <a:solidFill>
                <a:srgbClr val="4F90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588"/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312733" y="3365592"/>
                <a:ext cx="793793" cy="793793"/>
              </a:xfrm>
              <a:prstGeom prst="ellipse">
                <a:avLst/>
              </a:prstGeom>
              <a:solidFill>
                <a:srgbClr val="4F90A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588"/>
              </a:p>
            </p:txBody>
          </p:sp>
          <p:sp>
            <p:nvSpPr>
              <p:cNvPr id="22" name="CuadroTexto 21"/>
              <p:cNvSpPr txBox="1"/>
              <p:nvPr/>
            </p:nvSpPr>
            <p:spPr>
              <a:xfrm>
                <a:off x="1191833" y="1438190"/>
                <a:ext cx="9316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solidFill>
                      <a:schemeClr val="bg1"/>
                    </a:solidFill>
                    <a:latin typeface="Raleway" panose="020B0503030101060003" pitchFamily="34" charset="0"/>
                  </a:rPr>
                  <a:t>Mejorar el trámite burocrático para adquisición de estándares para métodos de análisis e identificación de nuevas sustancias. </a:t>
                </a:r>
              </a:p>
            </p:txBody>
          </p:sp>
          <p:sp>
            <p:nvSpPr>
              <p:cNvPr id="23" name="CuadroTexto 22"/>
              <p:cNvSpPr txBox="1"/>
              <p:nvPr/>
            </p:nvSpPr>
            <p:spPr>
              <a:xfrm>
                <a:off x="1020608" y="2424103"/>
                <a:ext cx="10216887" cy="282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35" b="1" dirty="0">
                  <a:solidFill>
                    <a:schemeClr val="bg1"/>
                  </a:solidFill>
                  <a:latin typeface="Raleway" panose="020B0503030101060003" pitchFamily="34" charset="0"/>
                </a:endParaRPr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1152490" y="3485118"/>
                <a:ext cx="100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MX"/>
                </a:defPPr>
                <a:lvl1pPr algn="ctr">
                  <a:defRPr sz="1235" b="1">
                    <a:solidFill>
                      <a:schemeClr val="bg1"/>
                    </a:solidFill>
                    <a:latin typeface="Raleway" panose="020B0503030101060003" pitchFamily="34" charset="0"/>
                  </a:defRPr>
                </a:lvl1pPr>
              </a:lstStyle>
              <a:p>
                <a:pPr algn="l"/>
                <a:r>
                  <a:rPr lang="es-MX" sz="1800" b="0" dirty="0"/>
                  <a:t>Capacitar a peritos químicos en técnicas y estándares de análisis, preferentemente con equipo de alta tecnología</a:t>
                </a:r>
                <a:r>
                  <a:rPr lang="en-US" sz="1800" b="0" dirty="0"/>
                  <a:t>.</a:t>
                </a:r>
              </a:p>
            </p:txBody>
          </p:sp>
          <p:sp>
            <p:nvSpPr>
              <p:cNvPr id="25" name="CuadroTexto 24"/>
              <p:cNvSpPr txBox="1"/>
              <p:nvPr/>
            </p:nvSpPr>
            <p:spPr>
              <a:xfrm>
                <a:off x="1150665" y="4507357"/>
                <a:ext cx="95400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solidFill>
                      <a:schemeClr val="bg1"/>
                    </a:solidFill>
                    <a:latin typeface="Raleway" panose="020B0503030101060003" pitchFamily="34" charset="0"/>
                  </a:rPr>
                  <a:t>Realizar labores de sensibilización por parte de actores de prevención de consumo de este tipo de sustancias.</a:t>
                </a:r>
              </a:p>
            </p:txBody>
          </p:sp>
          <p:pic>
            <p:nvPicPr>
              <p:cNvPr id="27" name="Picture 2" descr="iconoserintegra – Cornel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042" y="1482764"/>
                <a:ext cx="434787" cy="4367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Cooperación - Iconos gratis de negocio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717" y="2463892"/>
                <a:ext cx="576995" cy="576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Imagen 29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</a:blip>
              <a:stretch>
                <a:fillRect/>
              </a:stretch>
            </p:blipFill>
            <p:spPr>
              <a:xfrm>
                <a:off x="501305" y="3527429"/>
                <a:ext cx="450024" cy="450024"/>
              </a:xfrm>
              <a:prstGeom prst="rect">
                <a:avLst/>
              </a:prstGeom>
            </p:spPr>
          </p:pic>
          <p:pic>
            <p:nvPicPr>
              <p:cNvPr id="31" name="Picture 10" descr="Capacitación iconos vectoriales gratuitos diseñados por Freepik | Iconos,  Disenos de unas, Degradados de colores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872" y="4600250"/>
                <a:ext cx="667722" cy="350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ángulo 2"/>
            <p:cNvSpPr/>
            <p:nvPr/>
          </p:nvSpPr>
          <p:spPr>
            <a:xfrm>
              <a:off x="1615815" y="3586258"/>
              <a:ext cx="10036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dirty="0">
                  <a:solidFill>
                    <a:schemeClr val="bg1"/>
                  </a:solidFill>
                  <a:latin typeface="Raleway" panose="020B0503030101060003" pitchFamily="34" charset="0"/>
                </a:rPr>
                <a:t>Destacar el rol de los Observatorios Nacionales de Drogas en el trabajo interinstitucional para fortalecer los laboratorios y su colaboración conjunta.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55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 cstate="email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590" y="1043044"/>
            <a:ext cx="2527955" cy="247952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78208" y="3702735"/>
            <a:ext cx="9209518" cy="70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7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C</a:t>
            </a:r>
            <a:r>
              <a:rPr lang="es-MX" sz="21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ENAPI</a:t>
            </a:r>
          </a:p>
          <a:p>
            <a:pPr algn="ctr">
              <a:lnSpc>
                <a:spcPts val="1764"/>
              </a:lnSpc>
            </a:pPr>
            <a:r>
              <a:rPr lang="es-MX" sz="1588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C</a:t>
            </a:r>
            <a:r>
              <a:rPr lang="es-MX" sz="12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ENTRO </a:t>
            </a:r>
            <a:r>
              <a:rPr lang="es-MX" sz="1588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N</a:t>
            </a:r>
            <a:r>
              <a:rPr lang="es-MX" sz="12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ACIONAL DE </a:t>
            </a:r>
            <a:r>
              <a:rPr lang="es-MX" sz="1588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P</a:t>
            </a:r>
            <a:r>
              <a:rPr lang="es-MX" sz="12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LANEACIÓN, </a:t>
            </a:r>
            <a:r>
              <a:rPr lang="es-MX" sz="1588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A</a:t>
            </a:r>
            <a:r>
              <a:rPr lang="es-MX" sz="12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NÁLISIS E </a:t>
            </a:r>
            <a:r>
              <a:rPr lang="es-MX" sz="1588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I</a:t>
            </a:r>
            <a:r>
              <a:rPr lang="es-MX" sz="12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NFORMACIÓN PARA EL </a:t>
            </a:r>
            <a:r>
              <a:rPr lang="es-MX" sz="1588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C</a:t>
            </a:r>
            <a:r>
              <a:rPr lang="es-MX" sz="12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OMBATE A LA </a:t>
            </a:r>
            <a:r>
              <a:rPr lang="es-MX" sz="1588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D</a:t>
            </a:r>
            <a:r>
              <a:rPr lang="es-MX" sz="12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ELINCUENCIA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915445" y="4586168"/>
            <a:ext cx="5164916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MX" b="1" spc="225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Raleway Medium" charset="0"/>
                <a:cs typeface="Raleway Medium" charset="0"/>
              </a:rPr>
              <a:t>cenapi.staff@pgr.gob.mx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MX" b="1" spc="225" dirty="0">
                <a:solidFill>
                  <a:schemeClr val="bg1">
                    <a:lumMod val="50000"/>
                  </a:schemeClr>
                </a:solidFill>
                <a:latin typeface="Raleway" panose="020B0503030101060003" pitchFamily="34" charset="0"/>
                <a:ea typeface="Raleway Medium" charset="0"/>
                <a:cs typeface="Raleway Medium" charset="0"/>
              </a:rPr>
              <a:t>onpdaic@pgr.gob.mx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810828" y="6555589"/>
            <a:ext cx="23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>
                <a:latin typeface="Raleway" panose="020B0503030101060003" pitchFamily="34" charset="0"/>
              </a:rPr>
              <a:t>DOCUMENTO DE USO CERRADO</a:t>
            </a:r>
          </a:p>
        </p:txBody>
      </p:sp>
    </p:spTree>
    <p:extLst>
      <p:ext uri="{BB962C8B-B14F-4D97-AF65-F5344CB8AC3E}">
        <p14:creationId xmlns:p14="http://schemas.microsoft.com/office/powerpoint/2010/main" val="221113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77"/>
          <p:cNvSpPr/>
          <p:nvPr/>
        </p:nvSpPr>
        <p:spPr>
          <a:xfrm>
            <a:off x="522514" y="3780029"/>
            <a:ext cx="11461937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cap="small" dirty="0">
                <a:solidFill>
                  <a:schemeClr val="tx1"/>
                </a:solidFill>
                <a:latin typeface="Raleway" panose="020B0503030101060003" pitchFamily="34" charset="0"/>
              </a:rPr>
              <a:t>Panel: Las drogas sintéticas y los precursores químicos no sometidos a fiscalización</a:t>
            </a:r>
          </a:p>
          <a:p>
            <a:pPr marR="13970" algn="ctr">
              <a:lnSpc>
                <a:spcPts val="1500"/>
              </a:lnSpc>
              <a:spcAft>
                <a:spcPts val="0"/>
              </a:spcAft>
            </a:pPr>
            <a:endParaRPr lang="es-MX" sz="2822" b="1" cap="small" dirty="0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8B70B5A-3B71-4B37-A61D-3390BBE9E169}"/>
              </a:ext>
            </a:extLst>
          </p:cNvPr>
          <p:cNvSpPr txBox="1">
            <a:spLocks/>
          </p:cNvSpPr>
          <p:nvPr/>
        </p:nvSpPr>
        <p:spPr>
          <a:xfrm>
            <a:off x="1666234" y="1707634"/>
            <a:ext cx="8859532" cy="554904"/>
          </a:xfrm>
          <a:prstGeom prst="rect">
            <a:avLst/>
          </a:prstGeom>
        </p:spPr>
        <p:txBody>
          <a:bodyPr vert="horz" lIns="80649" tIns="40325" rIns="80649" bIns="40325" rtlCol="0" anchor="b">
            <a:noAutofit/>
          </a:bodyPr>
          <a:lstStyle>
            <a:lvl1pPr algn="ctr" defTabSz="100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cap="small" dirty="0">
                <a:latin typeface="Raleway" charset="0"/>
                <a:ea typeface="Raleway" charset="0"/>
                <a:cs typeface="Raleway" charset="0"/>
              </a:rPr>
              <a:t>Agencia de Investigación Criminal</a:t>
            </a:r>
            <a:endParaRPr lang="es-MX" sz="4000" b="1" dirty="0">
              <a:solidFill>
                <a:srgbClr val="1E383F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2" name="CuadroTexto 4"/>
          <p:cNvSpPr txBox="1"/>
          <p:nvPr/>
        </p:nvSpPr>
        <p:spPr>
          <a:xfrm>
            <a:off x="3826019" y="2413425"/>
            <a:ext cx="4539961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C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ENAPI</a:t>
            </a:r>
          </a:p>
          <a:p>
            <a:pPr algn="ctr">
              <a:lnSpc>
                <a:spcPts val="1764"/>
              </a:lnSpc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C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ENTRO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N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ACIONAL DE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P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LANEACIÓN,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A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NÁLISIS E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I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NFORMACIÓN PARA EL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C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OMBATE A LA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D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ELINCUENCIA</a:t>
            </a:r>
          </a:p>
        </p:txBody>
      </p:sp>
    </p:spTree>
    <p:extLst>
      <p:ext uri="{BB962C8B-B14F-4D97-AF65-F5344CB8AC3E}">
        <p14:creationId xmlns:p14="http://schemas.microsoft.com/office/powerpoint/2010/main" val="140404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0 CuadroTexto"/>
          <p:cNvSpPr txBox="1"/>
          <p:nvPr/>
        </p:nvSpPr>
        <p:spPr>
          <a:xfrm>
            <a:off x="2297046" y="2659703"/>
            <a:ext cx="6940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lvl="0" algn="r">
              <a:lnSpc>
                <a:spcPct val="100000"/>
              </a:lnSpc>
              <a:defRPr b="1" cap="small">
                <a:solidFill>
                  <a:schemeClr val="tx1">
                    <a:lumMod val="65000"/>
                    <a:lumOff val="35000"/>
                  </a:schemeClr>
                </a:solidFill>
                <a:latin typeface="Trajan Pro" panose="02020502050506020301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Raleway Black" panose="020B0A03030101060003" pitchFamily="34" charset="0"/>
              </a:rPr>
              <a:t>identificar buenas prácticas e intercambiar experiencias sobre fabricación y tráfico ilícito de drogas sintéticas y nuevas sustancias psicoactivas </a:t>
            </a:r>
            <a:endParaRPr lang="es-MX" b="0" dirty="0">
              <a:solidFill>
                <a:schemeClr val="bg2">
                  <a:lumMod val="25000"/>
                </a:schemeClr>
              </a:solidFill>
              <a:latin typeface="Raleway Black" panose="020B0A03030101060003" pitchFamily="34" charset="0"/>
            </a:endParaRPr>
          </a:p>
        </p:txBody>
      </p:sp>
      <p:sp>
        <p:nvSpPr>
          <p:cNvPr id="3" name="Medio marco 2"/>
          <p:cNvSpPr/>
          <p:nvPr/>
        </p:nvSpPr>
        <p:spPr>
          <a:xfrm>
            <a:off x="2144646" y="2487546"/>
            <a:ext cx="7393487" cy="242048"/>
          </a:xfrm>
          <a:prstGeom prst="halfFra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" name="Medio marco 3"/>
          <p:cNvSpPr/>
          <p:nvPr/>
        </p:nvSpPr>
        <p:spPr>
          <a:xfrm rot="10800000">
            <a:off x="2297046" y="3554342"/>
            <a:ext cx="7393487" cy="242048"/>
          </a:xfrm>
          <a:prstGeom prst="halfFram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10828" y="6555589"/>
            <a:ext cx="23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>
                <a:latin typeface="Raleway" panose="020B0503030101060003" pitchFamily="34" charset="0"/>
              </a:rPr>
              <a:t>DOCUMENTO DE USO CERRADO</a:t>
            </a:r>
          </a:p>
        </p:txBody>
      </p:sp>
      <p:sp>
        <p:nvSpPr>
          <p:cNvPr id="6" name="32 CuadroTexto"/>
          <p:cNvSpPr txBox="1"/>
          <p:nvPr/>
        </p:nvSpPr>
        <p:spPr>
          <a:xfrm>
            <a:off x="10059280" y="6570978"/>
            <a:ext cx="2132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b="1" dirty="0">
                <a:latin typeface="Raleway" panose="020B0503030101060003" pitchFamily="34" charset="0"/>
              </a:rPr>
              <a:t>Fuente: FGR/AIC/CENAPI</a:t>
            </a:r>
            <a:endParaRPr lang="es-MX" sz="900" b="1" dirty="0">
              <a:latin typeface="Montserrat" panose="00000500000000000000" pitchFamily="2" charset="0"/>
            </a:endParaRPr>
          </a:p>
        </p:txBody>
      </p:sp>
      <p:sp>
        <p:nvSpPr>
          <p:cNvPr id="7" name="80 CuadroTexto"/>
          <p:cNvSpPr txBox="1"/>
          <p:nvPr/>
        </p:nvSpPr>
        <p:spPr>
          <a:xfrm>
            <a:off x="2371035" y="1972615"/>
            <a:ext cx="694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lvl="0" algn="r">
              <a:lnSpc>
                <a:spcPct val="100000"/>
              </a:lnSpc>
              <a:defRPr b="1" cap="small">
                <a:solidFill>
                  <a:schemeClr val="tx1">
                    <a:lumMod val="65000"/>
                    <a:lumOff val="35000"/>
                  </a:schemeClr>
                </a:solidFill>
                <a:latin typeface="Trajan Pro" panose="02020502050506020301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MX" sz="2000" dirty="0">
                <a:solidFill>
                  <a:schemeClr val="bg2">
                    <a:lumMod val="25000"/>
                  </a:schemeClr>
                </a:solidFill>
                <a:latin typeface="Raleway Black" panose="020B0A03030101060003" pitchFamily="34" charset="0"/>
              </a:rPr>
              <a:t>OBJETIVO</a:t>
            </a:r>
            <a:endParaRPr lang="es-MX" b="0" dirty="0">
              <a:solidFill>
                <a:schemeClr val="bg2">
                  <a:lumMod val="25000"/>
                </a:schemeClr>
              </a:solidFill>
              <a:latin typeface="Raleway Black" panose="020B0A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2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7B983AE-50EE-EF43-8563-5F7D79D237B8}"/>
              </a:ext>
            </a:extLst>
          </p:cNvPr>
          <p:cNvGraphicFramePr>
            <a:graphicFrameLocks/>
          </p:cNvGraphicFramePr>
          <p:nvPr/>
        </p:nvGraphicFramePr>
        <p:xfrm>
          <a:off x="738187" y="469106"/>
          <a:ext cx="10715625" cy="591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6">
            <a:extLst>
              <a:ext uri="{FF2B5EF4-FFF2-40B4-BE49-F238E27FC236}">
                <a16:creationId xmlns:a16="http://schemas.microsoft.com/office/drawing/2014/main" id="{77A1E876-E104-F346-954B-69768C8828D2}"/>
              </a:ext>
            </a:extLst>
          </p:cNvPr>
          <p:cNvSpPr txBox="1"/>
          <p:nvPr/>
        </p:nvSpPr>
        <p:spPr>
          <a:xfrm>
            <a:off x="4929187" y="3358356"/>
            <a:ext cx="714619" cy="4367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100" b="1">
                <a:solidFill>
                  <a:srgbClr val="C00000"/>
                </a:solidFill>
              </a:rPr>
              <a:t>Punto de</a:t>
            </a:r>
          </a:p>
          <a:p>
            <a:pPr algn="ctr"/>
            <a:r>
              <a:rPr lang="es-MX" sz="1100" b="1">
                <a:solidFill>
                  <a:srgbClr val="C00000"/>
                </a:solidFill>
              </a:rPr>
              <a:t>Quiebre</a:t>
            </a:r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1C142973-E30E-DA47-B4A3-F17A78FCA40B}"/>
              </a:ext>
            </a:extLst>
          </p:cNvPr>
          <p:cNvSpPr/>
          <p:nvPr/>
        </p:nvSpPr>
        <p:spPr>
          <a:xfrm rot="5400000">
            <a:off x="5183187" y="3626921"/>
            <a:ext cx="155448" cy="567771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8756AE-B497-8F4C-A707-47837516A2E0}"/>
              </a:ext>
            </a:extLst>
          </p:cNvPr>
          <p:cNvSpPr txBox="1"/>
          <p:nvPr/>
        </p:nvSpPr>
        <p:spPr>
          <a:xfrm>
            <a:off x="10632452" y="885929"/>
            <a:ext cx="107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Raleway" panose="020B0003030101060003" pitchFamily="34" charset="0"/>
              </a:rPr>
              <a:t>Acumulado del Periodo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C2A2B4-87C1-6B4B-8EAC-D72DDBD57199}"/>
              </a:ext>
            </a:extLst>
          </p:cNvPr>
          <p:cNvSpPr txBox="1"/>
          <p:nvPr/>
        </p:nvSpPr>
        <p:spPr>
          <a:xfrm>
            <a:off x="10512825" y="1445565"/>
            <a:ext cx="131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6">
                    <a:lumMod val="50000"/>
                  </a:schemeClr>
                </a:solidFill>
                <a:latin typeface="Raleway" panose="020B0003030101060003" pitchFamily="34" charset="0"/>
              </a:rPr>
              <a:t>Metanfetamina</a:t>
            </a:r>
          </a:p>
          <a:p>
            <a:pPr algn="ctr"/>
            <a:r>
              <a:rPr lang="es-MX" sz="1200" b="1" dirty="0">
                <a:solidFill>
                  <a:schemeClr val="accent6">
                    <a:lumMod val="50000"/>
                  </a:schemeClr>
                </a:solidFill>
                <a:latin typeface="Raleway" panose="020B0003030101060003" pitchFamily="34" charset="0"/>
              </a:rPr>
              <a:t>88,038 kgs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EC732A-2CA2-1043-8098-BE2E23F4B091}"/>
              </a:ext>
            </a:extLst>
          </p:cNvPr>
          <p:cNvSpPr txBox="1"/>
          <p:nvPr/>
        </p:nvSpPr>
        <p:spPr>
          <a:xfrm>
            <a:off x="10749642" y="2093220"/>
            <a:ext cx="94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latin typeface="Raleway" panose="020B0003030101060003" pitchFamily="34" charset="0"/>
              </a:rPr>
              <a:t>Cocaína</a:t>
            </a:r>
          </a:p>
          <a:p>
            <a:pPr algn="ctr"/>
            <a:r>
              <a:rPr lang="es-MX" sz="1200" b="1" dirty="0">
                <a:solidFill>
                  <a:schemeClr val="accent5">
                    <a:lumMod val="50000"/>
                  </a:schemeClr>
                </a:solidFill>
                <a:latin typeface="Raleway" panose="020B0003030101060003" pitchFamily="34" charset="0"/>
              </a:rPr>
              <a:t>74,199 kgs</a:t>
            </a:r>
          </a:p>
        </p:txBody>
      </p:sp>
    </p:spTree>
    <p:extLst>
      <p:ext uri="{BB962C8B-B14F-4D97-AF65-F5344CB8AC3E}">
        <p14:creationId xmlns:p14="http://schemas.microsoft.com/office/powerpoint/2010/main" val="303058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142705"/>
            <a:ext cx="7625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284538" algn="l"/>
              </a:tabLst>
            </a:pPr>
            <a:r>
              <a:rPr lang="es-MX" sz="2400" b="1" cap="small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Raleway" panose="020B0503030101060003" pitchFamily="34" charset="0"/>
                <a:ea typeface="Raleway SemiBold" charset="0"/>
                <a:cs typeface="Raleway SemiBold" charset="0"/>
              </a:rPr>
              <a:t>desmantelamiento de laboratorios clandestinos</a:t>
            </a:r>
          </a:p>
        </p:txBody>
      </p:sp>
      <p:graphicFrame>
        <p:nvGraphicFramePr>
          <p:cNvPr id="23" name="Gráfico 22"/>
          <p:cNvGraphicFramePr>
            <a:graphicFrameLocks/>
          </p:cNvGraphicFramePr>
          <p:nvPr/>
        </p:nvGraphicFramePr>
        <p:xfrm>
          <a:off x="8443774" y="3101471"/>
          <a:ext cx="3360072" cy="136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414812" y="2528741"/>
            <a:ext cx="3374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latin typeface="Raleway" panose="020B0503030101060003" pitchFamily="34" charset="0"/>
              </a:rPr>
              <a:t>Laboratorios desmantelados</a:t>
            </a:r>
          </a:p>
          <a:p>
            <a:pPr algn="ctr"/>
            <a:r>
              <a:rPr lang="es-MX" sz="1200" b="1" dirty="0">
                <a:latin typeface="Raleway" panose="020B0503030101060003" pitchFamily="34" charset="0"/>
              </a:rPr>
              <a:t>1 de diciembre de 2018 a 6 de octubre 2021</a:t>
            </a:r>
          </a:p>
        </p:txBody>
      </p:sp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83A9D0CF-8EB1-4594-A01D-9B7DDC2182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7" y="962420"/>
            <a:ext cx="7980296" cy="56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2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14134" y="0"/>
            <a:ext cx="9177866" cy="757130"/>
          </a:xfrm>
          <a:prstGeom prst="rect">
            <a:avLst/>
          </a:prstGeom>
        </p:spPr>
        <p:txBody>
          <a:bodyPr vert="horz" lIns="75331" tIns="37665" rIns="75331" bIns="37665" rtlCol="0" anchor="ctr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>
                    <a:lumMod val="95000"/>
                  </a:schemeClr>
                </a:solidFill>
                <a:latin typeface="Raleway SemiBold" panose="020B0703030101060003" pitchFamily="34" charset="0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tx1"/>
                </a:solidFill>
              </a:rPr>
              <a:t>CLASIFICACIÓN DE LAS NSP DE ACUERDO CON SUS EFECTOS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4810828" y="6555589"/>
            <a:ext cx="2365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>
                <a:latin typeface="Raleway" panose="020B0503030101060003" pitchFamily="34" charset="0"/>
              </a:rPr>
              <a:t>DOCUMENTO DE USO CERRADO</a:t>
            </a:r>
          </a:p>
        </p:txBody>
      </p:sp>
      <p:sp>
        <p:nvSpPr>
          <p:cNvPr id="54" name="32 CuadroTexto"/>
          <p:cNvSpPr txBox="1"/>
          <p:nvPr/>
        </p:nvSpPr>
        <p:spPr>
          <a:xfrm>
            <a:off x="10059280" y="6570978"/>
            <a:ext cx="2132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b="1" dirty="0">
                <a:latin typeface="Raleway" panose="020B0503030101060003" pitchFamily="34" charset="0"/>
              </a:rPr>
              <a:t>Fuente: FGR/AIC/CENAPI</a:t>
            </a:r>
            <a:endParaRPr lang="es-MX" sz="900" b="1" dirty="0">
              <a:latin typeface="Montserrat" panose="00000500000000000000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501907"/>
              </p:ext>
            </p:extLst>
          </p:nvPr>
        </p:nvGraphicFramePr>
        <p:xfrm>
          <a:off x="3378887" y="10226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Conector recto de flecha 8"/>
          <p:cNvCxnSpPr/>
          <p:nvPr/>
        </p:nvCxnSpPr>
        <p:spPr>
          <a:xfrm flipV="1">
            <a:off x="8096030" y="1302753"/>
            <a:ext cx="427605" cy="97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8523635" y="853195"/>
            <a:ext cx="265489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1200" dirty="0" err="1">
                <a:latin typeface="Raleway" panose="020B0503030101060003" pitchFamily="34" charset="0"/>
              </a:rPr>
              <a:t>Aminoindanos</a:t>
            </a:r>
            <a:r>
              <a:rPr lang="es-MX" sz="1200" dirty="0">
                <a:latin typeface="Raleway" panose="020B0503030101060003" pitchFamily="34" charset="0"/>
              </a:rPr>
              <a:t>: MDAI, 5-IAI, y ETAI</a:t>
            </a:r>
          </a:p>
          <a:p>
            <a:r>
              <a:rPr lang="es-MX" sz="1200" dirty="0">
                <a:latin typeface="Raleway" panose="020B0503030101060003" pitchFamily="34" charset="0"/>
              </a:rPr>
              <a:t> </a:t>
            </a:r>
            <a:r>
              <a:rPr lang="es-MX" sz="1200" dirty="0" err="1">
                <a:latin typeface="Raleway" panose="020B0503030101060003" pitchFamily="34" charset="0"/>
              </a:rPr>
              <a:t>Cantionas</a:t>
            </a:r>
            <a:r>
              <a:rPr lang="es-MX" sz="1200" dirty="0">
                <a:latin typeface="Raleway" panose="020B0503030101060003" pitchFamily="34" charset="0"/>
              </a:rPr>
              <a:t> sintéticas: 4-MEC</a:t>
            </a:r>
          </a:p>
          <a:p>
            <a:r>
              <a:rPr lang="es-MX" sz="1200" dirty="0" err="1">
                <a:latin typeface="Raleway" panose="020B0503030101060003" pitchFamily="34" charset="0"/>
              </a:rPr>
              <a:t>Fenetilaminas</a:t>
            </a:r>
            <a:r>
              <a:rPr lang="es-MX" sz="1200" dirty="0">
                <a:latin typeface="Raleway" panose="020B0503030101060003" pitchFamily="34" charset="0"/>
              </a:rPr>
              <a:t>: 2C-E y 25H-NBOMe</a:t>
            </a:r>
          </a:p>
          <a:p>
            <a:r>
              <a:rPr lang="es-MX" sz="1200" dirty="0" err="1">
                <a:latin typeface="Raleway" panose="020B0503030101060003" pitchFamily="34" charset="0"/>
              </a:rPr>
              <a:t>Piperizinas</a:t>
            </a:r>
            <a:r>
              <a:rPr lang="es-MX" sz="1200" dirty="0">
                <a:latin typeface="Raleway" panose="020B0503030101060003" pitchFamily="34" charset="0"/>
              </a:rPr>
              <a:t>: BZP</a:t>
            </a:r>
            <a:r>
              <a:rPr lang="es-MX" sz="1200" dirty="0">
                <a:solidFill>
                  <a:srgbClr val="00B0F0"/>
                </a:solidFill>
                <a:latin typeface="Raleway" panose="020B0503030101060003" pitchFamily="34" charset="0"/>
              </a:rPr>
              <a:t>*</a:t>
            </a:r>
            <a:r>
              <a:rPr lang="es-MX" sz="1200" dirty="0">
                <a:latin typeface="Raleway" panose="020B0503030101060003" pitchFamily="34" charset="0"/>
              </a:rPr>
              <a:t> y 1- (3-clorofenil) 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9952534" y="2621765"/>
            <a:ext cx="402428" cy="3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0388720" y="2378194"/>
            <a:ext cx="7898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err="1">
                <a:latin typeface="Raleway" panose="020B0503030101060003" pitchFamily="34" charset="0"/>
              </a:rPr>
              <a:t>Spice</a:t>
            </a:r>
            <a:endParaRPr lang="es-MX" sz="1200" dirty="0">
              <a:latin typeface="Raleway" panose="020B0503030101060003" pitchFamily="34" charset="0"/>
            </a:endParaRPr>
          </a:p>
          <a:p>
            <a:r>
              <a:rPr lang="es-MX" sz="1200" dirty="0">
                <a:latin typeface="Raleway" panose="020B0503030101060003" pitchFamily="34" charset="0"/>
              </a:rPr>
              <a:t>K2</a:t>
            </a:r>
          </a:p>
          <a:p>
            <a:r>
              <a:rPr lang="es-MX" sz="1200" dirty="0" err="1">
                <a:latin typeface="Raleway" panose="020B0503030101060003" pitchFamily="34" charset="0"/>
              </a:rPr>
              <a:t>Kronic</a:t>
            </a:r>
            <a:endParaRPr lang="es-MX" sz="1200" dirty="0">
              <a:latin typeface="Raleway" panose="020B0503030101060003" pitchFamily="34" charset="0"/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 flipV="1">
            <a:off x="8096030" y="6008814"/>
            <a:ext cx="427605" cy="217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8545406" y="5707419"/>
            <a:ext cx="11181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err="1">
                <a:latin typeface="Raleway" panose="020B0503030101060003" pitchFamily="34" charset="0"/>
              </a:rPr>
              <a:t>Etacualona</a:t>
            </a:r>
            <a:r>
              <a:rPr lang="es-MX" sz="1200" dirty="0">
                <a:latin typeface="Raleway" panose="020B0503030101060003" pitchFamily="34" charset="0"/>
              </a:rPr>
              <a:t> / </a:t>
            </a:r>
            <a:r>
              <a:rPr lang="es-MX" sz="1200" dirty="0" err="1">
                <a:latin typeface="Raleway" panose="020B0503030101060003" pitchFamily="34" charset="0"/>
              </a:rPr>
              <a:t>Etinazona</a:t>
            </a:r>
            <a:endParaRPr lang="es-MX" sz="1200" dirty="0">
              <a:latin typeface="Raleway" panose="020B0503030101060003" pitchFamily="34" charset="0"/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 flipH="1" flipV="1">
            <a:off x="4497054" y="2666803"/>
            <a:ext cx="48985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3378887" y="2528303"/>
            <a:ext cx="111816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>
                <a:latin typeface="Raleway" panose="020B0503030101060003" pitchFamily="34" charset="0"/>
              </a:rPr>
              <a:t>PCP</a:t>
            </a:r>
          </a:p>
          <a:p>
            <a:r>
              <a:rPr lang="es-MX" sz="1200" dirty="0" err="1">
                <a:latin typeface="Raleway" panose="020B0503030101060003" pitchFamily="34" charset="0"/>
              </a:rPr>
              <a:t>Ketamina</a:t>
            </a:r>
            <a:endParaRPr lang="es-MX" sz="1200" dirty="0">
              <a:latin typeface="Raleway" panose="020B0503030101060003" pitchFamily="34" charset="0"/>
            </a:endParaRPr>
          </a:p>
        </p:txBody>
      </p:sp>
      <p:cxnSp>
        <p:nvCxnSpPr>
          <p:cNvPr id="30" name="Conector recto de flecha 29"/>
          <p:cNvCxnSpPr/>
          <p:nvPr/>
        </p:nvCxnSpPr>
        <p:spPr>
          <a:xfrm flipH="1" flipV="1">
            <a:off x="4604245" y="4784093"/>
            <a:ext cx="403804" cy="1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3250465" y="4645591"/>
            <a:ext cx="135377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>
                <a:latin typeface="Raleway" panose="020B0503030101060003" pitchFamily="34" charset="0"/>
              </a:rPr>
              <a:t>25C-NBOMe</a:t>
            </a:r>
            <a:r>
              <a:rPr lang="es-MX" sz="1200" dirty="0">
                <a:solidFill>
                  <a:srgbClr val="00B0F0"/>
                </a:solidFill>
                <a:latin typeface="Raleway" panose="020B0503030101060003" pitchFamily="34" charset="0"/>
              </a:rPr>
              <a:t>*</a:t>
            </a:r>
          </a:p>
          <a:p>
            <a:r>
              <a:rPr lang="es-MX" sz="1200" dirty="0">
                <a:latin typeface="Raleway" panose="020B0503030101060003" pitchFamily="34" charset="0"/>
              </a:rPr>
              <a:t>Acetato de 4-acetoxi-N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782257" y="6470043"/>
            <a:ext cx="371479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00B0F0"/>
                </a:solidFill>
                <a:latin typeface="Raleway" panose="020B0503030101060003" pitchFamily="34" charset="0"/>
              </a:rPr>
              <a:t>*</a:t>
            </a:r>
            <a:r>
              <a:rPr lang="es-MX" sz="1200" dirty="0">
                <a:latin typeface="Raleway" panose="020B0503030101060003" pitchFamily="34" charset="0"/>
              </a:rPr>
              <a:t>Fiscalizadas internacionalmente en 2015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10321204" y="4507091"/>
            <a:ext cx="142448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>
                <a:latin typeface="Raleway" panose="020B0503030101060003" pitchFamily="34" charset="0"/>
              </a:rPr>
              <a:t>Tiofeno fentanilo,</a:t>
            </a:r>
          </a:p>
          <a:p>
            <a:r>
              <a:rPr lang="es-MX" sz="1200" dirty="0">
                <a:latin typeface="Raleway" panose="020B0503030101060003" pitchFamily="34" charset="0"/>
              </a:rPr>
              <a:t>4-anilino-N-fenetilpiperidina (ANPP)</a:t>
            </a:r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9952534" y="4784093"/>
            <a:ext cx="3686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CuadroTexto 51"/>
          <p:cNvSpPr txBox="1"/>
          <p:nvPr/>
        </p:nvSpPr>
        <p:spPr>
          <a:xfrm>
            <a:off x="580599" y="2792759"/>
            <a:ext cx="2308431" cy="1938992"/>
          </a:xfrm>
          <a:prstGeom prst="rect">
            <a:avLst/>
          </a:prstGeom>
          <a:noFill/>
          <a:ln w="34925" cmpd="dbl">
            <a:noFill/>
            <a:prstDash val="lgDashDotDot"/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latin typeface="Raleway" panose="020B0503030101060003" pitchFamily="34" charset="0"/>
              </a:rPr>
              <a:t>Son sustancias objeto de uso indebido, ya sea en su estado </a:t>
            </a:r>
            <a:r>
              <a:rPr lang="es-MX" sz="1200" b="1" dirty="0">
                <a:solidFill>
                  <a:srgbClr val="00B0F0"/>
                </a:solidFill>
                <a:latin typeface="Raleway" panose="020B0503030101060003" pitchFamily="34" charset="0"/>
              </a:rPr>
              <a:t>puro</a:t>
            </a:r>
            <a:r>
              <a:rPr lang="es-MX" sz="1200" b="1" dirty="0">
                <a:latin typeface="Raleway" panose="020B0503030101060003" pitchFamily="34" charset="0"/>
              </a:rPr>
              <a:t> o </a:t>
            </a:r>
            <a:r>
              <a:rPr lang="es-MX" sz="1200" b="1" dirty="0">
                <a:solidFill>
                  <a:srgbClr val="00B0F0"/>
                </a:solidFill>
                <a:latin typeface="Raleway" panose="020B0503030101060003" pitchFamily="34" charset="0"/>
              </a:rPr>
              <a:t>preparados</a:t>
            </a:r>
            <a:r>
              <a:rPr lang="es-MX" sz="1200" b="1" dirty="0">
                <a:latin typeface="Raleway" panose="020B0503030101060003" pitchFamily="34" charset="0"/>
              </a:rPr>
              <a:t>, que </a:t>
            </a:r>
            <a:r>
              <a:rPr lang="es-MX" sz="1200" b="1" dirty="0">
                <a:solidFill>
                  <a:srgbClr val="00B0F0"/>
                </a:solidFill>
                <a:latin typeface="Raleway" panose="020B0503030101060003" pitchFamily="34" charset="0"/>
              </a:rPr>
              <a:t>NO ESTÁN SUJETAS A FISCALIZACIÓN</a:t>
            </a:r>
            <a:r>
              <a:rPr lang="es-MX" sz="1200" b="1" dirty="0">
                <a:solidFill>
                  <a:srgbClr val="0070C0"/>
                </a:solidFill>
                <a:latin typeface="Raleway" panose="020B0503030101060003" pitchFamily="34" charset="0"/>
              </a:rPr>
              <a:t> </a:t>
            </a:r>
            <a:r>
              <a:rPr lang="es-MX" sz="1200" b="1" dirty="0">
                <a:latin typeface="Raleway" panose="020B0503030101060003" pitchFamily="34" charset="0"/>
              </a:rPr>
              <a:t>con arreglo a la Convención Única de 1961, sobre Estupefacientes ni al Convenio de 1971, pero que </a:t>
            </a:r>
            <a:r>
              <a:rPr lang="es-MX" sz="1200" b="1" dirty="0">
                <a:solidFill>
                  <a:srgbClr val="00B0F0"/>
                </a:solidFill>
                <a:latin typeface="Raleway" panose="020B0503030101060003" pitchFamily="34" charset="0"/>
              </a:rPr>
              <a:t>pueden representar un peligro para la salud pública</a:t>
            </a:r>
            <a:r>
              <a:rPr lang="es-MX" sz="1200" b="1" dirty="0">
                <a:latin typeface="Raleway" panose="020B0503030101060003" pitchFamily="34" charset="0"/>
              </a:rPr>
              <a:t>.</a:t>
            </a:r>
          </a:p>
        </p:txBody>
      </p:sp>
      <p:sp>
        <p:nvSpPr>
          <p:cNvPr id="55" name="Elipse 54"/>
          <p:cNvSpPr/>
          <p:nvPr/>
        </p:nvSpPr>
        <p:spPr>
          <a:xfrm>
            <a:off x="935641" y="1162604"/>
            <a:ext cx="1465545" cy="136569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2159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CuadroTexto 56"/>
          <p:cNvSpPr txBox="1"/>
          <p:nvPr/>
        </p:nvSpPr>
        <p:spPr>
          <a:xfrm>
            <a:off x="1117218" y="1528732"/>
            <a:ext cx="1102106" cy="584775"/>
          </a:xfrm>
          <a:prstGeom prst="rect">
            <a:avLst/>
          </a:prstGeom>
          <a:noFill/>
          <a:ln w="34925" cmpd="dbl">
            <a:noFill/>
            <a:prstDash val="lgDashDotDot"/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NSP</a:t>
            </a:r>
          </a:p>
        </p:txBody>
      </p:sp>
    </p:spTree>
    <p:extLst>
      <p:ext uri="{BB962C8B-B14F-4D97-AF65-F5344CB8AC3E}">
        <p14:creationId xmlns:p14="http://schemas.microsoft.com/office/powerpoint/2010/main" val="163246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113">
            <a:extLst>
              <a:ext uri="{FF2B5EF4-FFF2-40B4-BE49-F238E27FC236}">
                <a16:creationId xmlns:a16="http://schemas.microsoft.com/office/drawing/2014/main" id="{818710EC-768E-B94E-8235-18E65B47ACFA}"/>
              </a:ext>
            </a:extLst>
          </p:cNvPr>
          <p:cNvSpPr/>
          <p:nvPr/>
        </p:nvSpPr>
        <p:spPr>
          <a:xfrm rot="1561491">
            <a:off x="3267501" y="2832769"/>
            <a:ext cx="299548" cy="161275"/>
          </a:xfrm>
          <a:prstGeom prst="triangl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A6163C6-4F98-2D4E-86A2-F8037CF75A83}"/>
              </a:ext>
            </a:extLst>
          </p:cNvPr>
          <p:cNvSpPr/>
          <p:nvPr/>
        </p:nvSpPr>
        <p:spPr>
          <a:xfrm>
            <a:off x="3487623" y="1607593"/>
            <a:ext cx="4746871" cy="4546431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8243CAF-813D-B34D-95F6-DE4FF9216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03" r="58409"/>
          <a:stretch/>
        </p:blipFill>
        <p:spPr>
          <a:xfrm>
            <a:off x="3475487" y="3220360"/>
            <a:ext cx="1973885" cy="2932996"/>
          </a:xfrm>
          <a:prstGeom prst="rect">
            <a:avLst/>
          </a:prstGeom>
        </p:spPr>
      </p:pic>
      <p:sp>
        <p:nvSpPr>
          <p:cNvPr id="13" name="Forma libre 12">
            <a:extLst>
              <a:ext uri="{FF2B5EF4-FFF2-40B4-BE49-F238E27FC236}">
                <a16:creationId xmlns:a16="http://schemas.microsoft.com/office/drawing/2014/main" id="{8982057A-B964-7C44-B375-C2A0749845DC}"/>
              </a:ext>
            </a:extLst>
          </p:cNvPr>
          <p:cNvSpPr/>
          <p:nvPr/>
        </p:nvSpPr>
        <p:spPr>
          <a:xfrm>
            <a:off x="7760656" y="3148023"/>
            <a:ext cx="383080" cy="128050"/>
          </a:xfrm>
          <a:custGeom>
            <a:avLst/>
            <a:gdLst>
              <a:gd name="connsiteX0" fmla="*/ 0 w 411957"/>
              <a:gd name="connsiteY0" fmla="*/ 83344 h 133350"/>
              <a:gd name="connsiteX1" fmla="*/ 381000 w 411957"/>
              <a:gd name="connsiteY1" fmla="*/ 0 h 133350"/>
              <a:gd name="connsiteX2" fmla="*/ 411957 w 411957"/>
              <a:gd name="connsiteY2" fmla="*/ 123825 h 133350"/>
              <a:gd name="connsiteX3" fmla="*/ 28575 w 411957"/>
              <a:gd name="connsiteY3" fmla="*/ 133350 h 133350"/>
              <a:gd name="connsiteX4" fmla="*/ 0 w 411957"/>
              <a:gd name="connsiteY4" fmla="*/ 83344 h 133350"/>
              <a:gd name="connsiteX0" fmla="*/ 0 w 411957"/>
              <a:gd name="connsiteY0" fmla="*/ 83344 h 133350"/>
              <a:gd name="connsiteX1" fmla="*/ 376238 w 411957"/>
              <a:gd name="connsiteY1" fmla="*/ 0 h 133350"/>
              <a:gd name="connsiteX2" fmla="*/ 411957 w 411957"/>
              <a:gd name="connsiteY2" fmla="*/ 123825 h 133350"/>
              <a:gd name="connsiteX3" fmla="*/ 28575 w 411957"/>
              <a:gd name="connsiteY3" fmla="*/ 133350 h 133350"/>
              <a:gd name="connsiteX4" fmla="*/ 0 w 411957"/>
              <a:gd name="connsiteY4" fmla="*/ 83344 h 133350"/>
              <a:gd name="connsiteX0" fmla="*/ 0 w 409576"/>
              <a:gd name="connsiteY0" fmla="*/ 83344 h 133350"/>
              <a:gd name="connsiteX1" fmla="*/ 376238 w 409576"/>
              <a:gd name="connsiteY1" fmla="*/ 0 h 133350"/>
              <a:gd name="connsiteX2" fmla="*/ 409576 w 409576"/>
              <a:gd name="connsiteY2" fmla="*/ 123825 h 133350"/>
              <a:gd name="connsiteX3" fmla="*/ 28575 w 409576"/>
              <a:gd name="connsiteY3" fmla="*/ 133350 h 133350"/>
              <a:gd name="connsiteX4" fmla="*/ 0 w 409576"/>
              <a:gd name="connsiteY4" fmla="*/ 83344 h 133350"/>
              <a:gd name="connsiteX0" fmla="*/ 0 w 409576"/>
              <a:gd name="connsiteY0" fmla="*/ 83344 h 133350"/>
              <a:gd name="connsiteX1" fmla="*/ 376238 w 409576"/>
              <a:gd name="connsiteY1" fmla="*/ 0 h 133350"/>
              <a:gd name="connsiteX2" fmla="*/ 409576 w 409576"/>
              <a:gd name="connsiteY2" fmla="*/ 123825 h 133350"/>
              <a:gd name="connsiteX3" fmla="*/ 21431 w 409576"/>
              <a:gd name="connsiteY3" fmla="*/ 133350 h 133350"/>
              <a:gd name="connsiteX4" fmla="*/ 0 w 409576"/>
              <a:gd name="connsiteY4" fmla="*/ 83344 h 133350"/>
              <a:gd name="connsiteX0" fmla="*/ 0 w 409576"/>
              <a:gd name="connsiteY0" fmla="*/ 83344 h 133350"/>
              <a:gd name="connsiteX1" fmla="*/ 376238 w 409576"/>
              <a:gd name="connsiteY1" fmla="*/ 0 h 133350"/>
              <a:gd name="connsiteX2" fmla="*/ 409576 w 409576"/>
              <a:gd name="connsiteY2" fmla="*/ 123825 h 133350"/>
              <a:gd name="connsiteX3" fmla="*/ 21431 w 409576"/>
              <a:gd name="connsiteY3" fmla="*/ 133350 h 133350"/>
              <a:gd name="connsiteX4" fmla="*/ 0 w 409576"/>
              <a:gd name="connsiteY4" fmla="*/ 83344 h 133350"/>
              <a:gd name="connsiteX0" fmla="*/ 0 w 411958"/>
              <a:gd name="connsiteY0" fmla="*/ 83344 h 133350"/>
              <a:gd name="connsiteX1" fmla="*/ 376238 w 411958"/>
              <a:gd name="connsiteY1" fmla="*/ 0 h 133350"/>
              <a:gd name="connsiteX2" fmla="*/ 411958 w 411958"/>
              <a:gd name="connsiteY2" fmla="*/ 126207 h 133350"/>
              <a:gd name="connsiteX3" fmla="*/ 21431 w 411958"/>
              <a:gd name="connsiteY3" fmla="*/ 133350 h 133350"/>
              <a:gd name="connsiteX4" fmla="*/ 0 w 411958"/>
              <a:gd name="connsiteY4" fmla="*/ 83344 h 133350"/>
              <a:gd name="connsiteX0" fmla="*/ 0 w 416721"/>
              <a:gd name="connsiteY0" fmla="*/ 88107 h 133350"/>
              <a:gd name="connsiteX1" fmla="*/ 381001 w 416721"/>
              <a:gd name="connsiteY1" fmla="*/ 0 h 133350"/>
              <a:gd name="connsiteX2" fmla="*/ 416721 w 416721"/>
              <a:gd name="connsiteY2" fmla="*/ 126207 h 133350"/>
              <a:gd name="connsiteX3" fmla="*/ 26194 w 416721"/>
              <a:gd name="connsiteY3" fmla="*/ 133350 h 133350"/>
              <a:gd name="connsiteX4" fmla="*/ 0 w 416721"/>
              <a:gd name="connsiteY4" fmla="*/ 88107 h 133350"/>
              <a:gd name="connsiteX0" fmla="*/ 0 w 416721"/>
              <a:gd name="connsiteY0" fmla="*/ 95251 h 140494"/>
              <a:gd name="connsiteX1" fmla="*/ 383382 w 416721"/>
              <a:gd name="connsiteY1" fmla="*/ 0 h 140494"/>
              <a:gd name="connsiteX2" fmla="*/ 416721 w 416721"/>
              <a:gd name="connsiteY2" fmla="*/ 133351 h 140494"/>
              <a:gd name="connsiteX3" fmla="*/ 26194 w 416721"/>
              <a:gd name="connsiteY3" fmla="*/ 140494 h 140494"/>
              <a:gd name="connsiteX4" fmla="*/ 0 w 416721"/>
              <a:gd name="connsiteY4" fmla="*/ 95251 h 140494"/>
              <a:gd name="connsiteX0" fmla="*/ 0 w 416721"/>
              <a:gd name="connsiteY0" fmla="*/ 95251 h 140494"/>
              <a:gd name="connsiteX1" fmla="*/ 383382 w 416721"/>
              <a:gd name="connsiteY1" fmla="*/ 0 h 140494"/>
              <a:gd name="connsiteX2" fmla="*/ 416721 w 416721"/>
              <a:gd name="connsiteY2" fmla="*/ 138114 h 140494"/>
              <a:gd name="connsiteX3" fmla="*/ 26194 w 416721"/>
              <a:gd name="connsiteY3" fmla="*/ 140494 h 140494"/>
              <a:gd name="connsiteX4" fmla="*/ 0 w 416721"/>
              <a:gd name="connsiteY4" fmla="*/ 95251 h 140494"/>
              <a:gd name="connsiteX0" fmla="*/ 0 w 409577"/>
              <a:gd name="connsiteY0" fmla="*/ 95251 h 142876"/>
              <a:gd name="connsiteX1" fmla="*/ 383382 w 409577"/>
              <a:gd name="connsiteY1" fmla="*/ 0 h 142876"/>
              <a:gd name="connsiteX2" fmla="*/ 409577 w 409577"/>
              <a:gd name="connsiteY2" fmla="*/ 142876 h 142876"/>
              <a:gd name="connsiteX3" fmla="*/ 26194 w 409577"/>
              <a:gd name="connsiteY3" fmla="*/ 140494 h 142876"/>
              <a:gd name="connsiteX4" fmla="*/ 0 w 409577"/>
              <a:gd name="connsiteY4" fmla="*/ 95251 h 142876"/>
              <a:gd name="connsiteX0" fmla="*/ 0 w 409577"/>
              <a:gd name="connsiteY0" fmla="*/ 97632 h 145257"/>
              <a:gd name="connsiteX1" fmla="*/ 376239 w 409577"/>
              <a:gd name="connsiteY1" fmla="*/ 0 h 145257"/>
              <a:gd name="connsiteX2" fmla="*/ 409577 w 409577"/>
              <a:gd name="connsiteY2" fmla="*/ 145257 h 145257"/>
              <a:gd name="connsiteX3" fmla="*/ 26194 w 409577"/>
              <a:gd name="connsiteY3" fmla="*/ 142875 h 145257"/>
              <a:gd name="connsiteX4" fmla="*/ 0 w 409577"/>
              <a:gd name="connsiteY4" fmla="*/ 97632 h 145257"/>
              <a:gd name="connsiteX0" fmla="*/ 0 w 414340"/>
              <a:gd name="connsiteY0" fmla="*/ 97632 h 142875"/>
              <a:gd name="connsiteX1" fmla="*/ 376239 w 414340"/>
              <a:gd name="connsiteY1" fmla="*/ 0 h 142875"/>
              <a:gd name="connsiteX2" fmla="*/ 414340 w 414340"/>
              <a:gd name="connsiteY2" fmla="*/ 140494 h 142875"/>
              <a:gd name="connsiteX3" fmla="*/ 26194 w 414340"/>
              <a:gd name="connsiteY3" fmla="*/ 142875 h 142875"/>
              <a:gd name="connsiteX4" fmla="*/ 0 w 414340"/>
              <a:gd name="connsiteY4" fmla="*/ 97632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340" h="142875">
                <a:moveTo>
                  <a:pt x="0" y="97632"/>
                </a:moveTo>
                <a:lnTo>
                  <a:pt x="376239" y="0"/>
                </a:lnTo>
                <a:lnTo>
                  <a:pt x="414340" y="140494"/>
                </a:lnTo>
                <a:lnTo>
                  <a:pt x="26194" y="142875"/>
                </a:lnTo>
                <a:lnTo>
                  <a:pt x="0" y="97632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4" name="Forma libre 13">
            <a:extLst>
              <a:ext uri="{FF2B5EF4-FFF2-40B4-BE49-F238E27FC236}">
                <a16:creationId xmlns:a16="http://schemas.microsoft.com/office/drawing/2014/main" id="{88CF56B7-01F1-8E48-97BF-9C937647FD66}"/>
              </a:ext>
            </a:extLst>
          </p:cNvPr>
          <p:cNvSpPr/>
          <p:nvPr/>
        </p:nvSpPr>
        <p:spPr>
          <a:xfrm>
            <a:off x="3574489" y="3114361"/>
            <a:ext cx="380947" cy="161712"/>
          </a:xfrm>
          <a:custGeom>
            <a:avLst/>
            <a:gdLst>
              <a:gd name="connsiteX0" fmla="*/ 424543 w 424543"/>
              <a:gd name="connsiteY0" fmla="*/ 108857 h 171450"/>
              <a:gd name="connsiteX1" fmla="*/ 54428 w 424543"/>
              <a:gd name="connsiteY1" fmla="*/ 0 h 171450"/>
              <a:gd name="connsiteX2" fmla="*/ 0 w 424543"/>
              <a:gd name="connsiteY2" fmla="*/ 146957 h 171450"/>
              <a:gd name="connsiteX3" fmla="*/ 400050 w 424543"/>
              <a:gd name="connsiteY3" fmla="*/ 171450 h 171450"/>
              <a:gd name="connsiteX4" fmla="*/ 424543 w 424543"/>
              <a:gd name="connsiteY4" fmla="*/ 108857 h 171450"/>
              <a:gd name="connsiteX0" fmla="*/ 424543 w 424543"/>
              <a:gd name="connsiteY0" fmla="*/ 108857 h 174172"/>
              <a:gd name="connsiteX1" fmla="*/ 54428 w 424543"/>
              <a:gd name="connsiteY1" fmla="*/ 0 h 174172"/>
              <a:gd name="connsiteX2" fmla="*/ 0 w 424543"/>
              <a:gd name="connsiteY2" fmla="*/ 146957 h 174172"/>
              <a:gd name="connsiteX3" fmla="*/ 394607 w 424543"/>
              <a:gd name="connsiteY3" fmla="*/ 174172 h 174172"/>
              <a:gd name="connsiteX4" fmla="*/ 424543 w 424543"/>
              <a:gd name="connsiteY4" fmla="*/ 108857 h 174172"/>
              <a:gd name="connsiteX0" fmla="*/ 419100 w 419100"/>
              <a:gd name="connsiteY0" fmla="*/ 108857 h 174172"/>
              <a:gd name="connsiteX1" fmla="*/ 54428 w 419100"/>
              <a:gd name="connsiteY1" fmla="*/ 0 h 174172"/>
              <a:gd name="connsiteX2" fmla="*/ 0 w 419100"/>
              <a:gd name="connsiteY2" fmla="*/ 146957 h 174172"/>
              <a:gd name="connsiteX3" fmla="*/ 394607 w 419100"/>
              <a:gd name="connsiteY3" fmla="*/ 174172 h 174172"/>
              <a:gd name="connsiteX4" fmla="*/ 419100 w 419100"/>
              <a:gd name="connsiteY4" fmla="*/ 108857 h 174172"/>
              <a:gd name="connsiteX0" fmla="*/ 416379 w 416379"/>
              <a:gd name="connsiteY0" fmla="*/ 108857 h 174172"/>
              <a:gd name="connsiteX1" fmla="*/ 51707 w 416379"/>
              <a:gd name="connsiteY1" fmla="*/ 0 h 174172"/>
              <a:gd name="connsiteX2" fmla="*/ 0 w 416379"/>
              <a:gd name="connsiteY2" fmla="*/ 146957 h 174172"/>
              <a:gd name="connsiteX3" fmla="*/ 391886 w 416379"/>
              <a:gd name="connsiteY3" fmla="*/ 174172 h 174172"/>
              <a:gd name="connsiteX4" fmla="*/ 416379 w 416379"/>
              <a:gd name="connsiteY4" fmla="*/ 108857 h 174172"/>
              <a:gd name="connsiteX0" fmla="*/ 409973 w 409973"/>
              <a:gd name="connsiteY0" fmla="*/ 108857 h 174172"/>
              <a:gd name="connsiteX1" fmla="*/ 45301 w 409973"/>
              <a:gd name="connsiteY1" fmla="*/ 0 h 174172"/>
              <a:gd name="connsiteX2" fmla="*/ 0 w 409973"/>
              <a:gd name="connsiteY2" fmla="*/ 150134 h 174172"/>
              <a:gd name="connsiteX3" fmla="*/ 385480 w 409973"/>
              <a:gd name="connsiteY3" fmla="*/ 174172 h 174172"/>
              <a:gd name="connsiteX4" fmla="*/ 409973 w 409973"/>
              <a:gd name="connsiteY4" fmla="*/ 108857 h 174172"/>
              <a:gd name="connsiteX0" fmla="*/ 409973 w 409973"/>
              <a:gd name="connsiteY0" fmla="*/ 108857 h 174172"/>
              <a:gd name="connsiteX1" fmla="*/ 45301 w 409973"/>
              <a:gd name="connsiteY1" fmla="*/ 0 h 174172"/>
              <a:gd name="connsiteX2" fmla="*/ 0 w 409973"/>
              <a:gd name="connsiteY2" fmla="*/ 150134 h 174172"/>
              <a:gd name="connsiteX3" fmla="*/ 385480 w 409973"/>
              <a:gd name="connsiteY3" fmla="*/ 174172 h 174172"/>
              <a:gd name="connsiteX4" fmla="*/ 409973 w 409973"/>
              <a:gd name="connsiteY4" fmla="*/ 108857 h 174172"/>
              <a:gd name="connsiteX0" fmla="*/ 409973 w 409973"/>
              <a:gd name="connsiteY0" fmla="*/ 112034 h 174172"/>
              <a:gd name="connsiteX1" fmla="*/ 45301 w 409973"/>
              <a:gd name="connsiteY1" fmla="*/ 0 h 174172"/>
              <a:gd name="connsiteX2" fmla="*/ 0 w 409973"/>
              <a:gd name="connsiteY2" fmla="*/ 150134 h 174172"/>
              <a:gd name="connsiteX3" fmla="*/ 385480 w 409973"/>
              <a:gd name="connsiteY3" fmla="*/ 174172 h 174172"/>
              <a:gd name="connsiteX4" fmla="*/ 409973 w 409973"/>
              <a:gd name="connsiteY4" fmla="*/ 112034 h 174172"/>
              <a:gd name="connsiteX0" fmla="*/ 409973 w 409973"/>
              <a:gd name="connsiteY0" fmla="*/ 115211 h 177349"/>
              <a:gd name="connsiteX1" fmla="*/ 51385 w 409973"/>
              <a:gd name="connsiteY1" fmla="*/ 0 h 177349"/>
              <a:gd name="connsiteX2" fmla="*/ 0 w 409973"/>
              <a:gd name="connsiteY2" fmla="*/ 153311 h 177349"/>
              <a:gd name="connsiteX3" fmla="*/ 385480 w 409973"/>
              <a:gd name="connsiteY3" fmla="*/ 177349 h 177349"/>
              <a:gd name="connsiteX4" fmla="*/ 409973 w 409973"/>
              <a:gd name="connsiteY4" fmla="*/ 115211 h 177349"/>
              <a:gd name="connsiteX0" fmla="*/ 406931 w 406931"/>
              <a:gd name="connsiteY0" fmla="*/ 115211 h 177349"/>
              <a:gd name="connsiteX1" fmla="*/ 48343 w 406931"/>
              <a:gd name="connsiteY1" fmla="*/ 0 h 177349"/>
              <a:gd name="connsiteX2" fmla="*/ 0 w 406931"/>
              <a:gd name="connsiteY2" fmla="*/ 156487 h 177349"/>
              <a:gd name="connsiteX3" fmla="*/ 382438 w 406931"/>
              <a:gd name="connsiteY3" fmla="*/ 177349 h 177349"/>
              <a:gd name="connsiteX4" fmla="*/ 406931 w 406931"/>
              <a:gd name="connsiteY4" fmla="*/ 115211 h 177349"/>
              <a:gd name="connsiteX0" fmla="*/ 406931 w 406931"/>
              <a:gd name="connsiteY0" fmla="*/ 118388 h 180526"/>
              <a:gd name="connsiteX1" fmla="*/ 57469 w 406931"/>
              <a:gd name="connsiteY1" fmla="*/ 0 h 180526"/>
              <a:gd name="connsiteX2" fmla="*/ 0 w 406931"/>
              <a:gd name="connsiteY2" fmla="*/ 159664 h 180526"/>
              <a:gd name="connsiteX3" fmla="*/ 382438 w 406931"/>
              <a:gd name="connsiteY3" fmla="*/ 180526 h 180526"/>
              <a:gd name="connsiteX4" fmla="*/ 406931 w 406931"/>
              <a:gd name="connsiteY4" fmla="*/ 118388 h 180526"/>
              <a:gd name="connsiteX0" fmla="*/ 391721 w 391721"/>
              <a:gd name="connsiteY0" fmla="*/ 118388 h 180526"/>
              <a:gd name="connsiteX1" fmla="*/ 42259 w 391721"/>
              <a:gd name="connsiteY1" fmla="*/ 0 h 180526"/>
              <a:gd name="connsiteX2" fmla="*/ 0 w 391721"/>
              <a:gd name="connsiteY2" fmla="*/ 153311 h 180526"/>
              <a:gd name="connsiteX3" fmla="*/ 367228 w 391721"/>
              <a:gd name="connsiteY3" fmla="*/ 180526 h 180526"/>
              <a:gd name="connsiteX4" fmla="*/ 391721 w 391721"/>
              <a:gd name="connsiteY4" fmla="*/ 118388 h 180526"/>
              <a:gd name="connsiteX0" fmla="*/ 391721 w 391721"/>
              <a:gd name="connsiteY0" fmla="*/ 118388 h 180526"/>
              <a:gd name="connsiteX1" fmla="*/ 42259 w 391721"/>
              <a:gd name="connsiteY1" fmla="*/ 0 h 180526"/>
              <a:gd name="connsiteX2" fmla="*/ 0 w 391721"/>
              <a:gd name="connsiteY2" fmla="*/ 153311 h 180526"/>
              <a:gd name="connsiteX3" fmla="*/ 367228 w 391721"/>
              <a:gd name="connsiteY3" fmla="*/ 180526 h 180526"/>
              <a:gd name="connsiteX4" fmla="*/ 391721 w 391721"/>
              <a:gd name="connsiteY4" fmla="*/ 118388 h 180526"/>
              <a:gd name="connsiteX0" fmla="*/ 397805 w 397805"/>
              <a:gd name="connsiteY0" fmla="*/ 118388 h 180526"/>
              <a:gd name="connsiteX1" fmla="*/ 48343 w 397805"/>
              <a:gd name="connsiteY1" fmla="*/ 0 h 180526"/>
              <a:gd name="connsiteX2" fmla="*/ 0 w 397805"/>
              <a:gd name="connsiteY2" fmla="*/ 159664 h 180526"/>
              <a:gd name="connsiteX3" fmla="*/ 373312 w 397805"/>
              <a:gd name="connsiteY3" fmla="*/ 180526 h 180526"/>
              <a:gd name="connsiteX4" fmla="*/ 397805 w 397805"/>
              <a:gd name="connsiteY4" fmla="*/ 118388 h 180526"/>
              <a:gd name="connsiteX0" fmla="*/ 397805 w 397805"/>
              <a:gd name="connsiteY0" fmla="*/ 118388 h 180526"/>
              <a:gd name="connsiteX1" fmla="*/ 48343 w 397805"/>
              <a:gd name="connsiteY1" fmla="*/ 0 h 180526"/>
              <a:gd name="connsiteX2" fmla="*/ 0 w 397805"/>
              <a:gd name="connsiteY2" fmla="*/ 159664 h 180526"/>
              <a:gd name="connsiteX3" fmla="*/ 373312 w 397805"/>
              <a:gd name="connsiteY3" fmla="*/ 180526 h 180526"/>
              <a:gd name="connsiteX4" fmla="*/ 397805 w 397805"/>
              <a:gd name="connsiteY4" fmla="*/ 118388 h 180526"/>
              <a:gd name="connsiteX0" fmla="*/ 406931 w 406931"/>
              <a:gd name="connsiteY0" fmla="*/ 118388 h 180526"/>
              <a:gd name="connsiteX1" fmla="*/ 57469 w 406931"/>
              <a:gd name="connsiteY1" fmla="*/ 0 h 180526"/>
              <a:gd name="connsiteX2" fmla="*/ 0 w 406931"/>
              <a:gd name="connsiteY2" fmla="*/ 159664 h 180526"/>
              <a:gd name="connsiteX3" fmla="*/ 382438 w 406931"/>
              <a:gd name="connsiteY3" fmla="*/ 180526 h 180526"/>
              <a:gd name="connsiteX4" fmla="*/ 406931 w 406931"/>
              <a:gd name="connsiteY4" fmla="*/ 118388 h 180526"/>
              <a:gd name="connsiteX0" fmla="*/ 403889 w 403889"/>
              <a:gd name="connsiteY0" fmla="*/ 118388 h 180526"/>
              <a:gd name="connsiteX1" fmla="*/ 54427 w 403889"/>
              <a:gd name="connsiteY1" fmla="*/ 0 h 180526"/>
              <a:gd name="connsiteX2" fmla="*/ 0 w 403889"/>
              <a:gd name="connsiteY2" fmla="*/ 169194 h 180526"/>
              <a:gd name="connsiteX3" fmla="*/ 379396 w 403889"/>
              <a:gd name="connsiteY3" fmla="*/ 180526 h 180526"/>
              <a:gd name="connsiteX4" fmla="*/ 403889 w 403889"/>
              <a:gd name="connsiteY4" fmla="*/ 118388 h 180526"/>
              <a:gd name="connsiteX0" fmla="*/ 413015 w 413015"/>
              <a:gd name="connsiteY0" fmla="*/ 118388 h 180526"/>
              <a:gd name="connsiteX1" fmla="*/ 63553 w 413015"/>
              <a:gd name="connsiteY1" fmla="*/ 0 h 180526"/>
              <a:gd name="connsiteX2" fmla="*/ 0 w 413015"/>
              <a:gd name="connsiteY2" fmla="*/ 169194 h 180526"/>
              <a:gd name="connsiteX3" fmla="*/ 388522 w 413015"/>
              <a:gd name="connsiteY3" fmla="*/ 180526 h 180526"/>
              <a:gd name="connsiteX4" fmla="*/ 413015 w 413015"/>
              <a:gd name="connsiteY4" fmla="*/ 118388 h 180526"/>
              <a:gd name="connsiteX0" fmla="*/ 403889 w 403889"/>
              <a:gd name="connsiteY0" fmla="*/ 118388 h 180526"/>
              <a:gd name="connsiteX1" fmla="*/ 54427 w 403889"/>
              <a:gd name="connsiteY1" fmla="*/ 0 h 180526"/>
              <a:gd name="connsiteX2" fmla="*/ 0 w 403889"/>
              <a:gd name="connsiteY2" fmla="*/ 169194 h 180526"/>
              <a:gd name="connsiteX3" fmla="*/ 379396 w 403889"/>
              <a:gd name="connsiteY3" fmla="*/ 180526 h 180526"/>
              <a:gd name="connsiteX4" fmla="*/ 403889 w 403889"/>
              <a:gd name="connsiteY4" fmla="*/ 118388 h 180526"/>
              <a:gd name="connsiteX0" fmla="*/ 401608 w 401608"/>
              <a:gd name="connsiteY0" fmla="*/ 118388 h 180526"/>
              <a:gd name="connsiteX1" fmla="*/ 52146 w 401608"/>
              <a:gd name="connsiteY1" fmla="*/ 0 h 180526"/>
              <a:gd name="connsiteX2" fmla="*/ 0 w 401608"/>
              <a:gd name="connsiteY2" fmla="*/ 142987 h 180526"/>
              <a:gd name="connsiteX3" fmla="*/ 377115 w 401608"/>
              <a:gd name="connsiteY3" fmla="*/ 180526 h 180526"/>
              <a:gd name="connsiteX4" fmla="*/ 401608 w 401608"/>
              <a:gd name="connsiteY4" fmla="*/ 118388 h 180526"/>
              <a:gd name="connsiteX0" fmla="*/ 394763 w 394763"/>
              <a:gd name="connsiteY0" fmla="*/ 118388 h 180526"/>
              <a:gd name="connsiteX1" fmla="*/ 45301 w 394763"/>
              <a:gd name="connsiteY1" fmla="*/ 0 h 180526"/>
              <a:gd name="connsiteX2" fmla="*/ 0 w 394763"/>
              <a:gd name="connsiteY2" fmla="*/ 147752 h 180526"/>
              <a:gd name="connsiteX3" fmla="*/ 370270 w 394763"/>
              <a:gd name="connsiteY3" fmla="*/ 180526 h 180526"/>
              <a:gd name="connsiteX4" fmla="*/ 394763 w 394763"/>
              <a:gd name="connsiteY4" fmla="*/ 118388 h 180526"/>
              <a:gd name="connsiteX0" fmla="*/ 394763 w 394763"/>
              <a:gd name="connsiteY0" fmla="*/ 118388 h 180526"/>
              <a:gd name="connsiteX1" fmla="*/ 45301 w 394763"/>
              <a:gd name="connsiteY1" fmla="*/ 0 h 180526"/>
              <a:gd name="connsiteX2" fmla="*/ 0 w 394763"/>
              <a:gd name="connsiteY2" fmla="*/ 135839 h 180526"/>
              <a:gd name="connsiteX3" fmla="*/ 370270 w 394763"/>
              <a:gd name="connsiteY3" fmla="*/ 180526 h 180526"/>
              <a:gd name="connsiteX4" fmla="*/ 394763 w 394763"/>
              <a:gd name="connsiteY4" fmla="*/ 118388 h 18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763" h="180526">
                <a:moveTo>
                  <a:pt x="394763" y="118388"/>
                </a:moveTo>
                <a:lnTo>
                  <a:pt x="45301" y="0"/>
                </a:lnTo>
                <a:cubicBezTo>
                  <a:pt x="31215" y="51104"/>
                  <a:pt x="8002" y="97442"/>
                  <a:pt x="0" y="135839"/>
                </a:cubicBezTo>
                <a:lnTo>
                  <a:pt x="370270" y="180526"/>
                </a:lnTo>
                <a:lnTo>
                  <a:pt x="394763" y="118388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D4FADFE-21F4-5242-98AB-F3C8CEFBC0FA}"/>
              </a:ext>
            </a:extLst>
          </p:cNvPr>
          <p:cNvGrpSpPr/>
          <p:nvPr/>
        </p:nvGrpSpPr>
        <p:grpSpPr>
          <a:xfrm>
            <a:off x="4456262" y="4316699"/>
            <a:ext cx="2795972" cy="1841592"/>
            <a:chOff x="7465219" y="3743325"/>
            <a:chExt cx="3024132" cy="2054801"/>
          </a:xfrm>
        </p:grpSpPr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2A40E08A-8F59-7E42-B2CA-4F78EB6A9664}"/>
                </a:ext>
              </a:extLst>
            </p:cNvPr>
            <p:cNvSpPr/>
            <p:nvPr/>
          </p:nvSpPr>
          <p:spPr>
            <a:xfrm>
              <a:off x="7465219" y="5000623"/>
              <a:ext cx="302419" cy="459581"/>
            </a:xfrm>
            <a:custGeom>
              <a:avLst/>
              <a:gdLst>
                <a:gd name="connsiteX0" fmla="*/ 235744 w 302419"/>
                <a:gd name="connsiteY0" fmla="*/ 0 h 481012"/>
                <a:gd name="connsiteX1" fmla="*/ 0 w 302419"/>
                <a:gd name="connsiteY1" fmla="*/ 302418 h 481012"/>
                <a:gd name="connsiteX2" fmla="*/ 269081 w 302419"/>
                <a:gd name="connsiteY2" fmla="*/ 481012 h 481012"/>
                <a:gd name="connsiteX3" fmla="*/ 302419 w 302419"/>
                <a:gd name="connsiteY3" fmla="*/ 52387 h 481012"/>
                <a:gd name="connsiteX4" fmla="*/ 235744 w 302419"/>
                <a:gd name="connsiteY4" fmla="*/ 0 h 481012"/>
                <a:gd name="connsiteX0" fmla="*/ 235744 w 302419"/>
                <a:gd name="connsiteY0" fmla="*/ 0 h 478631"/>
                <a:gd name="connsiteX1" fmla="*/ 0 w 302419"/>
                <a:gd name="connsiteY1" fmla="*/ 302418 h 478631"/>
                <a:gd name="connsiteX2" fmla="*/ 264318 w 302419"/>
                <a:gd name="connsiteY2" fmla="*/ 478631 h 478631"/>
                <a:gd name="connsiteX3" fmla="*/ 302419 w 302419"/>
                <a:gd name="connsiteY3" fmla="*/ 52387 h 478631"/>
                <a:gd name="connsiteX4" fmla="*/ 235744 w 302419"/>
                <a:gd name="connsiteY4" fmla="*/ 0 h 478631"/>
                <a:gd name="connsiteX0" fmla="*/ 235744 w 302419"/>
                <a:gd name="connsiteY0" fmla="*/ 0 h 473868"/>
                <a:gd name="connsiteX1" fmla="*/ 0 w 302419"/>
                <a:gd name="connsiteY1" fmla="*/ 302418 h 473868"/>
                <a:gd name="connsiteX2" fmla="*/ 259555 w 302419"/>
                <a:gd name="connsiteY2" fmla="*/ 473868 h 473868"/>
                <a:gd name="connsiteX3" fmla="*/ 302419 w 302419"/>
                <a:gd name="connsiteY3" fmla="*/ 52387 h 473868"/>
                <a:gd name="connsiteX4" fmla="*/ 235744 w 302419"/>
                <a:gd name="connsiteY4" fmla="*/ 0 h 473868"/>
                <a:gd name="connsiteX0" fmla="*/ 235744 w 302419"/>
                <a:gd name="connsiteY0" fmla="*/ 0 h 464343"/>
                <a:gd name="connsiteX1" fmla="*/ 0 w 302419"/>
                <a:gd name="connsiteY1" fmla="*/ 302418 h 464343"/>
                <a:gd name="connsiteX2" fmla="*/ 252411 w 302419"/>
                <a:gd name="connsiteY2" fmla="*/ 464343 h 464343"/>
                <a:gd name="connsiteX3" fmla="*/ 302419 w 302419"/>
                <a:gd name="connsiteY3" fmla="*/ 52387 h 464343"/>
                <a:gd name="connsiteX4" fmla="*/ 235744 w 302419"/>
                <a:gd name="connsiteY4" fmla="*/ 0 h 464343"/>
                <a:gd name="connsiteX0" fmla="*/ 235744 w 302419"/>
                <a:gd name="connsiteY0" fmla="*/ 0 h 464343"/>
                <a:gd name="connsiteX1" fmla="*/ 0 w 302419"/>
                <a:gd name="connsiteY1" fmla="*/ 302418 h 464343"/>
                <a:gd name="connsiteX2" fmla="*/ 252411 w 302419"/>
                <a:gd name="connsiteY2" fmla="*/ 464343 h 464343"/>
                <a:gd name="connsiteX3" fmla="*/ 302419 w 302419"/>
                <a:gd name="connsiteY3" fmla="*/ 52387 h 464343"/>
                <a:gd name="connsiteX4" fmla="*/ 235744 w 302419"/>
                <a:gd name="connsiteY4" fmla="*/ 0 h 464343"/>
                <a:gd name="connsiteX0" fmla="*/ 235744 w 302419"/>
                <a:gd name="connsiteY0" fmla="*/ 0 h 464343"/>
                <a:gd name="connsiteX1" fmla="*/ 0 w 302419"/>
                <a:gd name="connsiteY1" fmla="*/ 302418 h 464343"/>
                <a:gd name="connsiteX2" fmla="*/ 252411 w 302419"/>
                <a:gd name="connsiteY2" fmla="*/ 464343 h 464343"/>
                <a:gd name="connsiteX3" fmla="*/ 302419 w 302419"/>
                <a:gd name="connsiteY3" fmla="*/ 52387 h 464343"/>
                <a:gd name="connsiteX4" fmla="*/ 235744 w 302419"/>
                <a:gd name="connsiteY4" fmla="*/ 0 h 464343"/>
                <a:gd name="connsiteX0" fmla="*/ 233362 w 302419"/>
                <a:gd name="connsiteY0" fmla="*/ 0 h 459581"/>
                <a:gd name="connsiteX1" fmla="*/ 0 w 302419"/>
                <a:gd name="connsiteY1" fmla="*/ 297656 h 459581"/>
                <a:gd name="connsiteX2" fmla="*/ 252411 w 302419"/>
                <a:gd name="connsiteY2" fmla="*/ 459581 h 459581"/>
                <a:gd name="connsiteX3" fmla="*/ 302419 w 302419"/>
                <a:gd name="connsiteY3" fmla="*/ 47625 h 459581"/>
                <a:gd name="connsiteX4" fmla="*/ 233362 w 302419"/>
                <a:gd name="connsiteY4" fmla="*/ 0 h 45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419" h="459581">
                  <a:moveTo>
                    <a:pt x="233362" y="0"/>
                  </a:moveTo>
                  <a:lnTo>
                    <a:pt x="0" y="297656"/>
                  </a:lnTo>
                  <a:cubicBezTo>
                    <a:pt x="84137" y="351631"/>
                    <a:pt x="34925" y="329406"/>
                    <a:pt x="252411" y="459581"/>
                  </a:cubicBezTo>
                  <a:lnTo>
                    <a:pt x="302419" y="47625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rgbClr val="26A9D6"/>
            </a:solidFill>
            <a:ln>
              <a:solidFill>
                <a:srgbClr val="26A9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/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DA5790E-A17D-B440-90F4-22F39B9FE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282" t="59490" r="20677"/>
            <a:stretch/>
          </p:blipFill>
          <p:spPr>
            <a:xfrm>
              <a:off x="7715251" y="3743325"/>
              <a:ext cx="2774100" cy="2054801"/>
            </a:xfrm>
            <a:prstGeom prst="rect">
              <a:avLst/>
            </a:prstGeom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4AC6E789-1CE2-FA4A-8AEF-460C58BF0F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598" t="35797" b="9455"/>
          <a:stretch/>
        </p:blipFill>
        <p:spPr>
          <a:xfrm>
            <a:off x="6985894" y="3236812"/>
            <a:ext cx="1253005" cy="2491863"/>
          </a:xfrm>
          <a:prstGeom prst="rect">
            <a:avLst/>
          </a:prstGeom>
        </p:spPr>
      </p:pic>
      <p:sp>
        <p:nvSpPr>
          <p:cNvPr id="17" name="Forma libre 16">
            <a:extLst>
              <a:ext uri="{FF2B5EF4-FFF2-40B4-BE49-F238E27FC236}">
                <a16:creationId xmlns:a16="http://schemas.microsoft.com/office/drawing/2014/main" id="{2797F2BC-CDA8-0541-B03D-27A525E96B31}"/>
              </a:ext>
            </a:extLst>
          </p:cNvPr>
          <p:cNvSpPr/>
          <p:nvPr/>
        </p:nvSpPr>
        <p:spPr>
          <a:xfrm>
            <a:off x="6923313" y="5433546"/>
            <a:ext cx="329164" cy="417585"/>
          </a:xfrm>
          <a:custGeom>
            <a:avLst/>
            <a:gdLst>
              <a:gd name="connsiteX0" fmla="*/ 102394 w 333375"/>
              <a:gd name="connsiteY0" fmla="*/ 0 h 490538"/>
              <a:gd name="connsiteX1" fmla="*/ 333375 w 333375"/>
              <a:gd name="connsiteY1" fmla="*/ 328613 h 490538"/>
              <a:gd name="connsiteX2" fmla="*/ 57150 w 333375"/>
              <a:gd name="connsiteY2" fmla="*/ 490538 h 490538"/>
              <a:gd name="connsiteX3" fmla="*/ 0 w 333375"/>
              <a:gd name="connsiteY3" fmla="*/ 78581 h 490538"/>
              <a:gd name="connsiteX4" fmla="*/ 102394 w 333375"/>
              <a:gd name="connsiteY4" fmla="*/ 0 h 490538"/>
              <a:gd name="connsiteX0" fmla="*/ 102394 w 333375"/>
              <a:gd name="connsiteY0" fmla="*/ 0 h 490538"/>
              <a:gd name="connsiteX1" fmla="*/ 333375 w 333375"/>
              <a:gd name="connsiteY1" fmla="*/ 328613 h 490538"/>
              <a:gd name="connsiteX2" fmla="*/ 57150 w 333375"/>
              <a:gd name="connsiteY2" fmla="*/ 490538 h 490538"/>
              <a:gd name="connsiteX3" fmla="*/ 0 w 333375"/>
              <a:gd name="connsiteY3" fmla="*/ 78581 h 490538"/>
              <a:gd name="connsiteX4" fmla="*/ 102394 w 333375"/>
              <a:gd name="connsiteY4" fmla="*/ 0 h 490538"/>
              <a:gd name="connsiteX0" fmla="*/ 102394 w 330994"/>
              <a:gd name="connsiteY0" fmla="*/ 0 h 490538"/>
              <a:gd name="connsiteX1" fmla="*/ 330994 w 330994"/>
              <a:gd name="connsiteY1" fmla="*/ 326232 h 490538"/>
              <a:gd name="connsiteX2" fmla="*/ 57150 w 330994"/>
              <a:gd name="connsiteY2" fmla="*/ 490538 h 490538"/>
              <a:gd name="connsiteX3" fmla="*/ 0 w 330994"/>
              <a:gd name="connsiteY3" fmla="*/ 78581 h 490538"/>
              <a:gd name="connsiteX4" fmla="*/ 102394 w 330994"/>
              <a:gd name="connsiteY4" fmla="*/ 0 h 490538"/>
              <a:gd name="connsiteX0" fmla="*/ 102394 w 326232"/>
              <a:gd name="connsiteY0" fmla="*/ 0 h 490538"/>
              <a:gd name="connsiteX1" fmla="*/ 326232 w 326232"/>
              <a:gd name="connsiteY1" fmla="*/ 323851 h 490538"/>
              <a:gd name="connsiteX2" fmla="*/ 57150 w 326232"/>
              <a:gd name="connsiteY2" fmla="*/ 490538 h 490538"/>
              <a:gd name="connsiteX3" fmla="*/ 0 w 326232"/>
              <a:gd name="connsiteY3" fmla="*/ 78581 h 490538"/>
              <a:gd name="connsiteX4" fmla="*/ 102394 w 326232"/>
              <a:gd name="connsiteY4" fmla="*/ 0 h 490538"/>
              <a:gd name="connsiteX0" fmla="*/ 107156 w 326232"/>
              <a:gd name="connsiteY0" fmla="*/ 0 h 488156"/>
              <a:gd name="connsiteX1" fmla="*/ 326232 w 326232"/>
              <a:gd name="connsiteY1" fmla="*/ 321469 h 488156"/>
              <a:gd name="connsiteX2" fmla="*/ 57150 w 326232"/>
              <a:gd name="connsiteY2" fmla="*/ 488156 h 488156"/>
              <a:gd name="connsiteX3" fmla="*/ 0 w 326232"/>
              <a:gd name="connsiteY3" fmla="*/ 76199 h 488156"/>
              <a:gd name="connsiteX4" fmla="*/ 107156 w 326232"/>
              <a:gd name="connsiteY4" fmla="*/ 0 h 488156"/>
              <a:gd name="connsiteX0" fmla="*/ 107156 w 326232"/>
              <a:gd name="connsiteY0" fmla="*/ 0 h 453231"/>
              <a:gd name="connsiteX1" fmla="*/ 326232 w 326232"/>
              <a:gd name="connsiteY1" fmla="*/ 321469 h 453231"/>
              <a:gd name="connsiteX2" fmla="*/ 123825 w 326232"/>
              <a:gd name="connsiteY2" fmla="*/ 453231 h 453231"/>
              <a:gd name="connsiteX3" fmla="*/ 0 w 326232"/>
              <a:gd name="connsiteY3" fmla="*/ 76199 h 453231"/>
              <a:gd name="connsiteX4" fmla="*/ 107156 w 326232"/>
              <a:gd name="connsiteY4" fmla="*/ 0 h 453231"/>
              <a:gd name="connsiteX0" fmla="*/ 107156 w 326232"/>
              <a:gd name="connsiteY0" fmla="*/ 0 h 472281"/>
              <a:gd name="connsiteX1" fmla="*/ 326232 w 326232"/>
              <a:gd name="connsiteY1" fmla="*/ 321469 h 472281"/>
              <a:gd name="connsiteX2" fmla="*/ 92075 w 326232"/>
              <a:gd name="connsiteY2" fmla="*/ 472281 h 472281"/>
              <a:gd name="connsiteX3" fmla="*/ 0 w 326232"/>
              <a:gd name="connsiteY3" fmla="*/ 76199 h 472281"/>
              <a:gd name="connsiteX4" fmla="*/ 107156 w 326232"/>
              <a:gd name="connsiteY4" fmla="*/ 0 h 472281"/>
              <a:gd name="connsiteX0" fmla="*/ 107156 w 326232"/>
              <a:gd name="connsiteY0" fmla="*/ 0 h 465931"/>
              <a:gd name="connsiteX1" fmla="*/ 326232 w 326232"/>
              <a:gd name="connsiteY1" fmla="*/ 321469 h 465931"/>
              <a:gd name="connsiteX2" fmla="*/ 92075 w 326232"/>
              <a:gd name="connsiteY2" fmla="*/ 465931 h 465931"/>
              <a:gd name="connsiteX3" fmla="*/ 0 w 326232"/>
              <a:gd name="connsiteY3" fmla="*/ 76199 h 465931"/>
              <a:gd name="connsiteX4" fmla="*/ 107156 w 326232"/>
              <a:gd name="connsiteY4" fmla="*/ 0 h 46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232" h="465931">
                <a:moveTo>
                  <a:pt x="107156" y="0"/>
                </a:moveTo>
                <a:lnTo>
                  <a:pt x="326232" y="321469"/>
                </a:lnTo>
                <a:lnTo>
                  <a:pt x="92075" y="465931"/>
                </a:lnTo>
                <a:lnTo>
                  <a:pt x="0" y="76199"/>
                </a:lnTo>
                <a:lnTo>
                  <a:pt x="107156" y="0"/>
                </a:lnTo>
                <a:close/>
              </a:path>
            </a:pathLst>
          </a:custGeom>
          <a:solidFill>
            <a:srgbClr val="26A9D6"/>
          </a:solidFill>
          <a:ln>
            <a:solidFill>
              <a:srgbClr val="26A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0C4F0F4-85CE-354A-B7E3-58D3413CE874}"/>
              </a:ext>
            </a:extLst>
          </p:cNvPr>
          <p:cNvSpPr/>
          <p:nvPr/>
        </p:nvSpPr>
        <p:spPr>
          <a:xfrm>
            <a:off x="3849983" y="1951431"/>
            <a:ext cx="4022151" cy="3852314"/>
          </a:xfrm>
          <a:prstGeom prst="ellipse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28106A1-F7C7-594C-A31F-43997B7CF065}"/>
              </a:ext>
            </a:extLst>
          </p:cNvPr>
          <p:cNvSpPr/>
          <p:nvPr/>
        </p:nvSpPr>
        <p:spPr>
          <a:xfrm>
            <a:off x="4842722" y="2901343"/>
            <a:ext cx="2036673" cy="1950674"/>
          </a:xfrm>
          <a:prstGeom prst="ellipse">
            <a:avLst/>
          </a:prstGeom>
          <a:solidFill>
            <a:srgbClr val="E4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CFAEC52-15EE-7E4D-BF46-D29F137D1AFF}"/>
              </a:ext>
            </a:extLst>
          </p:cNvPr>
          <p:cNvSpPr/>
          <p:nvPr/>
        </p:nvSpPr>
        <p:spPr>
          <a:xfrm>
            <a:off x="5185349" y="3221665"/>
            <a:ext cx="1351418" cy="13100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9E3CA53-7479-F847-A41A-643388253CD7}"/>
              </a:ext>
            </a:extLst>
          </p:cNvPr>
          <p:cNvSpPr txBox="1"/>
          <p:nvPr/>
        </p:nvSpPr>
        <p:spPr>
          <a:xfrm>
            <a:off x="5116172" y="3737361"/>
            <a:ext cx="1489770" cy="24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2">
                    <a:lumMod val="25000"/>
                  </a:schemeClr>
                </a:solidFill>
                <a:latin typeface="Raleway Black" panose="020B0A03030101060003" pitchFamily="34" charset="0"/>
              </a:rPr>
              <a:t>PERFILAMIENTO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B00AA43-26FF-E84F-BA9C-DD565BA06748}"/>
              </a:ext>
            </a:extLst>
          </p:cNvPr>
          <p:cNvCxnSpPr/>
          <p:nvPr/>
        </p:nvCxnSpPr>
        <p:spPr>
          <a:xfrm>
            <a:off x="5861058" y="1951431"/>
            <a:ext cx="0" cy="127023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3E4393C9-D1F3-2345-905A-4D28904DD58E}"/>
              </a:ext>
            </a:extLst>
          </p:cNvPr>
          <p:cNvCxnSpPr/>
          <p:nvPr/>
        </p:nvCxnSpPr>
        <p:spPr>
          <a:xfrm flipH="1">
            <a:off x="6519325" y="3232543"/>
            <a:ext cx="1233406" cy="48202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3F0E782-25F3-1544-86E6-23A99F4FF5E3}"/>
              </a:ext>
            </a:extLst>
          </p:cNvPr>
          <p:cNvCxnSpPr/>
          <p:nvPr/>
        </p:nvCxnSpPr>
        <p:spPr>
          <a:xfrm flipH="1" flipV="1">
            <a:off x="6233574" y="4432004"/>
            <a:ext cx="804646" cy="99866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0BBB83E-FBD5-2143-845D-A23CE4DC226C}"/>
              </a:ext>
            </a:extLst>
          </p:cNvPr>
          <p:cNvCxnSpPr/>
          <p:nvPr/>
        </p:nvCxnSpPr>
        <p:spPr>
          <a:xfrm flipV="1">
            <a:off x="4671399" y="4417579"/>
            <a:ext cx="794513" cy="101019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BF93508-54BF-4C46-8A41-BC580F595C7F}"/>
              </a:ext>
            </a:extLst>
          </p:cNvPr>
          <p:cNvCxnSpPr/>
          <p:nvPr/>
        </p:nvCxnSpPr>
        <p:spPr>
          <a:xfrm flipH="1" flipV="1">
            <a:off x="3972168" y="3227238"/>
            <a:ext cx="1233473" cy="47208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1189169-AA54-D64B-8F5D-CAFCE1191440}"/>
              </a:ext>
            </a:extLst>
          </p:cNvPr>
          <p:cNvSpPr/>
          <p:nvPr/>
        </p:nvSpPr>
        <p:spPr>
          <a:xfrm>
            <a:off x="4969030" y="1815328"/>
            <a:ext cx="1779296" cy="5422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250004"/>
              </a:avLst>
            </a:prstTxWarp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503030101060003" pitchFamily="34" charset="0"/>
              </a:rPr>
              <a:t>1. PRODUCCIÓN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56CE562-7CEC-7B41-B50A-9473D3D42640}"/>
              </a:ext>
            </a:extLst>
          </p:cNvPr>
          <p:cNvSpPr/>
          <p:nvPr/>
        </p:nvSpPr>
        <p:spPr>
          <a:xfrm rot="6595056">
            <a:off x="6789886" y="3986327"/>
            <a:ext cx="1661726" cy="6657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521181"/>
              </a:avLst>
            </a:prstTxWarp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503030101060003" pitchFamily="34" charset="0"/>
              </a:rPr>
              <a:t>2. TRÁFICO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aleway" panose="020B0503030101060003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D01BBB2-133F-BB45-8966-E61938359DB2}"/>
              </a:ext>
            </a:extLst>
          </p:cNvPr>
          <p:cNvSpPr/>
          <p:nvPr/>
        </p:nvSpPr>
        <p:spPr>
          <a:xfrm rot="10800000">
            <a:off x="4853906" y="5132933"/>
            <a:ext cx="2089672" cy="8091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08379"/>
              </a:avLst>
            </a:prstTxWarp>
            <a:spAutoFit/>
          </a:bodyPr>
          <a:lstStyle/>
          <a:p>
            <a:pPr algn="ctr"/>
            <a:r>
              <a:rPr lang="es-ES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503030101060003" pitchFamily="34" charset="0"/>
              </a:rPr>
              <a:t>3. </a:t>
            </a:r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503030101060003" pitchFamily="34" charset="0"/>
              </a:rPr>
              <a:t>TRANSACCIÓN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aleway" panose="020B0503030101060003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D76DFFF-A2F5-EA41-8947-20BDC18CE015}"/>
              </a:ext>
            </a:extLst>
          </p:cNvPr>
          <p:cNvSpPr txBox="1"/>
          <p:nvPr/>
        </p:nvSpPr>
        <p:spPr>
          <a:xfrm>
            <a:off x="5761766" y="2080581"/>
            <a:ext cx="821071" cy="2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Color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6B40CFA-7F94-2B49-8588-C1670FA67679}"/>
              </a:ext>
            </a:extLst>
          </p:cNvPr>
          <p:cNvSpPr txBox="1"/>
          <p:nvPr/>
        </p:nvSpPr>
        <p:spPr>
          <a:xfrm>
            <a:off x="6264285" y="2658484"/>
            <a:ext cx="968081" cy="2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Morfología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902A95D-8A22-6943-9DBA-1D73B16C095E}"/>
              </a:ext>
            </a:extLst>
          </p:cNvPr>
          <p:cNvSpPr/>
          <p:nvPr/>
        </p:nvSpPr>
        <p:spPr>
          <a:xfrm rot="6825235">
            <a:off x="6021179" y="3888250"/>
            <a:ext cx="822062" cy="3626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0807"/>
              </a:avLst>
            </a:prstTxWarp>
            <a:spAutoFit/>
          </a:bodyPr>
          <a:lstStyle/>
          <a:p>
            <a:pPr algn="ctr"/>
            <a:r>
              <a:rPr lang="es-E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503030101060003" pitchFamily="34" charset="0"/>
              </a:rPr>
              <a:t>TRANSPORTE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830FB8B8-70A3-0048-9E9D-BA58CFF3B30E}"/>
              </a:ext>
            </a:extLst>
          </p:cNvPr>
          <p:cNvSpPr/>
          <p:nvPr/>
        </p:nvSpPr>
        <p:spPr>
          <a:xfrm rot="10800000">
            <a:off x="5413481" y="4260974"/>
            <a:ext cx="855959" cy="3448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83541"/>
              </a:avLst>
            </a:prstTxWarp>
            <a:spAutoFit/>
          </a:bodyPr>
          <a:lstStyle/>
          <a:p>
            <a:pPr algn="ctr"/>
            <a:r>
              <a:rPr lang="es-E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503030101060003" pitchFamily="34" charset="0"/>
              </a:rPr>
              <a:t>OFERTA Y</a:t>
            </a:r>
          </a:p>
          <a:p>
            <a:pPr algn="ctr"/>
            <a:r>
              <a:rPr lang="es-E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503030101060003" pitchFamily="34" charset="0"/>
              </a:rPr>
              <a:t>DEMANDA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BD304FE-483C-6B4B-A94D-50FC1F6AED0E}"/>
              </a:ext>
            </a:extLst>
          </p:cNvPr>
          <p:cNvSpPr/>
          <p:nvPr/>
        </p:nvSpPr>
        <p:spPr>
          <a:xfrm rot="15176719">
            <a:off x="4855737" y="3918931"/>
            <a:ext cx="744050" cy="3254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83541"/>
              </a:avLst>
            </a:prstTxWarp>
            <a:spAutoFit/>
          </a:bodyPr>
          <a:lstStyle/>
          <a:p>
            <a:pPr algn="ctr"/>
            <a:r>
              <a:rPr lang="es-E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503030101060003" pitchFamily="34" charset="0"/>
              </a:rPr>
              <a:t>USO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654EEB6-ECF7-944B-8083-59C49D6C0E7A}"/>
              </a:ext>
            </a:extLst>
          </p:cNvPr>
          <p:cNvSpPr/>
          <p:nvPr/>
        </p:nvSpPr>
        <p:spPr>
          <a:xfrm rot="18985723">
            <a:off x="4985963" y="3227907"/>
            <a:ext cx="998658" cy="4608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409652"/>
              </a:avLst>
            </a:prstTxWarp>
            <a:spAutoFit/>
          </a:bodyPr>
          <a:lstStyle/>
          <a:p>
            <a:pPr algn="ctr"/>
            <a:r>
              <a:rPr lang="es-E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503030101060003" pitchFamily="34" charset="0"/>
              </a:rPr>
              <a:t>QUIMICO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652EFEB3-3C85-E64B-B48D-CC59A72806BD}"/>
              </a:ext>
            </a:extLst>
          </p:cNvPr>
          <p:cNvSpPr/>
          <p:nvPr/>
        </p:nvSpPr>
        <p:spPr>
          <a:xfrm rot="2466179">
            <a:off x="5774208" y="3222870"/>
            <a:ext cx="998658" cy="2253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83541"/>
              </a:avLst>
            </a:prstTxWarp>
            <a:spAutoFit/>
          </a:bodyPr>
          <a:lstStyle/>
          <a:p>
            <a:pPr algn="ctr"/>
            <a:r>
              <a:rPr lang="es-ES" sz="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503030101060003" pitchFamily="34" charset="0"/>
              </a:rPr>
              <a:t>FÍSICO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F93CE7F-A9F1-114A-B930-423E5ABAA46D}"/>
              </a:ext>
            </a:extLst>
          </p:cNvPr>
          <p:cNvSpPr txBox="1"/>
          <p:nvPr/>
        </p:nvSpPr>
        <p:spPr>
          <a:xfrm>
            <a:off x="5980487" y="2359583"/>
            <a:ext cx="927125" cy="2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Tamaño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90262BE-8DA5-EF41-B4FA-07DA0B2F326E}"/>
              </a:ext>
            </a:extLst>
          </p:cNvPr>
          <p:cNvSpPr txBox="1"/>
          <p:nvPr/>
        </p:nvSpPr>
        <p:spPr>
          <a:xfrm>
            <a:off x="4398854" y="2451652"/>
            <a:ext cx="1276660" cy="2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Procesos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F40EC58-384C-7F4C-8C5B-25CF0F50E6F7}"/>
              </a:ext>
            </a:extLst>
          </p:cNvPr>
          <p:cNvSpPr txBox="1"/>
          <p:nvPr/>
        </p:nvSpPr>
        <p:spPr>
          <a:xfrm>
            <a:off x="3839503" y="3705699"/>
            <a:ext cx="1008106" cy="2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Mortalidad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B6F1733-64A4-D444-AC42-412F651CEA5C}"/>
              </a:ext>
            </a:extLst>
          </p:cNvPr>
          <p:cNvSpPr txBox="1"/>
          <p:nvPr/>
        </p:nvSpPr>
        <p:spPr>
          <a:xfrm>
            <a:off x="3927276" y="4174431"/>
            <a:ext cx="1011198" cy="2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Prevalencia 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B0BC1F9-C507-B249-A80C-F1E0C8B9BFD1}"/>
              </a:ext>
            </a:extLst>
          </p:cNvPr>
          <p:cNvSpPr/>
          <p:nvPr/>
        </p:nvSpPr>
        <p:spPr>
          <a:xfrm rot="15191880">
            <a:off x="3203193" y="4206491"/>
            <a:ext cx="1649164" cy="3949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83541"/>
              </a:avLst>
            </a:prstTxWarp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503030101060003" pitchFamily="34" charset="0"/>
              </a:rPr>
              <a:t>4. CONSUMO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5EBBA3A-4741-F648-B4A0-E41D5ADD19BF}"/>
              </a:ext>
            </a:extLst>
          </p:cNvPr>
          <p:cNvSpPr txBox="1"/>
          <p:nvPr/>
        </p:nvSpPr>
        <p:spPr>
          <a:xfrm>
            <a:off x="5060108" y="5037586"/>
            <a:ext cx="911035" cy="2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Dosis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7B5C704-76F8-274F-B8BA-D0ED78BA47E7}"/>
              </a:ext>
            </a:extLst>
          </p:cNvPr>
          <p:cNvSpPr txBox="1"/>
          <p:nvPr/>
        </p:nvSpPr>
        <p:spPr>
          <a:xfrm>
            <a:off x="5811025" y="5370291"/>
            <a:ext cx="911035" cy="2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Precios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3EE6CA8-A397-AA43-9094-D9F3A5AF0F4B}"/>
              </a:ext>
            </a:extLst>
          </p:cNvPr>
          <p:cNvSpPr txBox="1"/>
          <p:nvPr/>
        </p:nvSpPr>
        <p:spPr>
          <a:xfrm>
            <a:off x="6550644" y="4600841"/>
            <a:ext cx="1082775" cy="38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Canales de Distribución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12AFB62-C364-F94D-B53D-08D762252AB1}"/>
              </a:ext>
            </a:extLst>
          </p:cNvPr>
          <p:cNvSpPr txBox="1"/>
          <p:nvPr/>
        </p:nvSpPr>
        <p:spPr>
          <a:xfrm>
            <a:off x="6879395" y="3535497"/>
            <a:ext cx="1000663" cy="2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Marcaje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84DD57C-5AAE-A241-87B1-EE299A88CE2C}"/>
              </a:ext>
            </a:extLst>
          </p:cNvPr>
          <p:cNvSpPr txBox="1"/>
          <p:nvPr/>
        </p:nvSpPr>
        <p:spPr>
          <a:xfrm>
            <a:off x="4057093" y="4636608"/>
            <a:ext cx="1112732" cy="2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Modalidades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7BB21F6-81C2-EB4C-BE55-230FB739E41A}"/>
              </a:ext>
            </a:extLst>
          </p:cNvPr>
          <p:cNvSpPr txBox="1"/>
          <p:nvPr/>
        </p:nvSpPr>
        <p:spPr>
          <a:xfrm>
            <a:off x="5170195" y="2094541"/>
            <a:ext cx="690863" cy="2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Pureza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7674C97-8DE0-3848-9ABA-82C8B1B8089D}"/>
              </a:ext>
            </a:extLst>
          </p:cNvPr>
          <p:cNvSpPr txBox="1"/>
          <p:nvPr/>
        </p:nvSpPr>
        <p:spPr>
          <a:xfrm>
            <a:off x="4137778" y="2864692"/>
            <a:ext cx="1140288" cy="2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Componentes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BD12398-157B-E841-B9FA-7DFCBC010BF2}"/>
              </a:ext>
            </a:extLst>
          </p:cNvPr>
          <p:cNvSpPr txBox="1"/>
          <p:nvPr/>
        </p:nvSpPr>
        <p:spPr>
          <a:xfrm>
            <a:off x="6845238" y="3924286"/>
            <a:ext cx="992739" cy="2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Embalaje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A50CF13-AEB8-E14C-9E62-0DEEF5041826}"/>
              </a:ext>
            </a:extLst>
          </p:cNvPr>
          <p:cNvSpPr txBox="1"/>
          <p:nvPr/>
        </p:nvSpPr>
        <p:spPr>
          <a:xfrm>
            <a:off x="6722060" y="4288166"/>
            <a:ext cx="1119047" cy="2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Ocultamiento</a:t>
            </a:r>
          </a:p>
        </p:txBody>
      </p:sp>
      <p:sp>
        <p:nvSpPr>
          <p:cNvPr id="54" name="Triángulo isósceles 157">
            <a:extLst>
              <a:ext uri="{FF2B5EF4-FFF2-40B4-BE49-F238E27FC236}">
                <a16:creationId xmlns:a16="http://schemas.microsoft.com/office/drawing/2014/main" id="{1728114A-766B-0B47-84C2-75639525CEE1}"/>
              </a:ext>
            </a:extLst>
          </p:cNvPr>
          <p:cNvSpPr/>
          <p:nvPr/>
        </p:nvSpPr>
        <p:spPr>
          <a:xfrm rot="7764407">
            <a:off x="4168409" y="5880402"/>
            <a:ext cx="290374" cy="166370"/>
          </a:xfrm>
          <a:prstGeom prst="triangle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8B175D-EC9B-DD43-A892-DB3C757A6748}"/>
              </a:ext>
            </a:extLst>
          </p:cNvPr>
          <p:cNvSpPr txBox="1"/>
          <p:nvPr/>
        </p:nvSpPr>
        <p:spPr>
          <a:xfrm>
            <a:off x="6654880" y="3076161"/>
            <a:ext cx="1122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accent1">
                    <a:lumMod val="50000"/>
                  </a:schemeClr>
                </a:solidFill>
                <a:latin typeface="Raleway" panose="020B0503030101060003" pitchFamily="34" charset="0"/>
              </a:rPr>
              <a:t>Presentación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8783202" y="2049266"/>
            <a:ext cx="304766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444444"/>
                </a:solidFill>
                <a:latin typeface="Raleway" panose="020B0503030101060003" pitchFamily="34" charset="0"/>
              </a:rPr>
              <a:t>1. Producción</a:t>
            </a:r>
          </a:p>
          <a:p>
            <a:pPr algn="ctr"/>
            <a:r>
              <a:rPr lang="es-MX" sz="1600" dirty="0">
                <a:latin typeface="Raleway" panose="020B0503030101060003" pitchFamily="34" charset="0"/>
              </a:rPr>
              <a:t>Identificación de tendencias de métodos de producción (</a:t>
            </a:r>
            <a:r>
              <a:rPr lang="es-MX" sz="1400" b="1" dirty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ruta de síntesis, pureza, composición, origen, precursores químicos</a:t>
            </a:r>
            <a:r>
              <a:rPr lang="es-MX" sz="1600" dirty="0">
                <a:latin typeface="Raleway" panose="020B0503030101060003" pitchFamily="34" charset="0"/>
              </a:rPr>
              <a:t>)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8796032" y="4851675"/>
            <a:ext cx="3047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FFC000"/>
                </a:solidFill>
                <a:latin typeface="Raleway" panose="020B0503030101060003" pitchFamily="34" charset="0"/>
              </a:rPr>
              <a:t>2. Tráfico</a:t>
            </a:r>
          </a:p>
          <a:p>
            <a:pPr algn="ctr"/>
            <a:r>
              <a:rPr lang="es-MX" sz="1600" dirty="0">
                <a:latin typeface="Raleway" panose="020B0503030101060003" pitchFamily="34" charset="0"/>
              </a:rPr>
              <a:t>Identificación de tendencias de métodos de transportación</a:t>
            </a:r>
          </a:p>
          <a:p>
            <a:pPr algn="ctr"/>
            <a:r>
              <a:rPr lang="es-MX" sz="1600" dirty="0">
                <a:latin typeface="Raleway" panose="020B0503030101060003" pitchFamily="34" charset="0"/>
              </a:rPr>
              <a:t>(</a:t>
            </a:r>
            <a:r>
              <a:rPr lang="es-MX" sz="1400" b="1" dirty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marcas, embalaje, ocultamiento, canales de distribución</a:t>
            </a:r>
            <a:r>
              <a:rPr lang="es-MX" sz="1600" dirty="0">
                <a:latin typeface="Raleway" panose="020B0503030101060003" pitchFamily="34" charset="0"/>
              </a:rPr>
              <a:t>)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188779" y="2049266"/>
            <a:ext cx="3047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00CC00"/>
                </a:solidFill>
                <a:latin typeface="Raleway" panose="020B0503030101060003" pitchFamily="34" charset="0"/>
              </a:rPr>
              <a:t>4. Consumo</a:t>
            </a:r>
          </a:p>
          <a:p>
            <a:pPr algn="ctr"/>
            <a:r>
              <a:rPr lang="es-MX" sz="1600" dirty="0">
                <a:latin typeface="Raleway" panose="020B0503030101060003" pitchFamily="34" charset="0"/>
              </a:rPr>
              <a:t>Identificación de tendencias de consumo</a:t>
            </a:r>
          </a:p>
          <a:p>
            <a:pPr algn="ctr"/>
            <a:r>
              <a:rPr lang="es-MX" sz="1600" dirty="0">
                <a:latin typeface="Raleway" panose="020B0503030101060003" pitchFamily="34" charset="0"/>
              </a:rPr>
              <a:t>(</a:t>
            </a:r>
            <a:r>
              <a:rPr lang="es-MX" sz="1400" b="1" dirty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mortalidad, prevalencia, modalidades de consumo</a:t>
            </a:r>
            <a:r>
              <a:rPr lang="es-MX" sz="1600" dirty="0">
                <a:latin typeface="Raleway" panose="020B0503030101060003" pitchFamily="34" charset="0"/>
              </a:rPr>
              <a:t>)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301584" y="4851675"/>
            <a:ext cx="3047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26A9D6"/>
                </a:solidFill>
                <a:latin typeface="Raleway" panose="020B0503030101060003" pitchFamily="34" charset="0"/>
              </a:rPr>
              <a:t>3. Transacción</a:t>
            </a:r>
          </a:p>
          <a:p>
            <a:pPr algn="ctr"/>
            <a:r>
              <a:rPr lang="es-MX" sz="1600" dirty="0">
                <a:latin typeface="Raleway" panose="020B0503030101060003" pitchFamily="34" charset="0"/>
              </a:rPr>
              <a:t>Identificación de tendencias de oferta y demanda</a:t>
            </a:r>
          </a:p>
          <a:p>
            <a:pPr algn="ctr"/>
            <a:r>
              <a:rPr lang="es-MX" sz="1600" dirty="0">
                <a:latin typeface="Raleway" panose="020B0503030101060003" pitchFamily="34" charset="0"/>
              </a:rPr>
              <a:t>(</a:t>
            </a:r>
            <a:r>
              <a:rPr lang="es-MX" sz="1400" b="1" dirty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0"/>
              </a:rPr>
              <a:t>dosis, precios</a:t>
            </a:r>
            <a:r>
              <a:rPr lang="es-MX" sz="1600" dirty="0">
                <a:latin typeface="Raleway" panose="020B0503030101060003" pitchFamily="34" charset="0"/>
              </a:rPr>
              <a:t>)</a:t>
            </a:r>
          </a:p>
        </p:txBody>
      </p:sp>
      <p:pic>
        <p:nvPicPr>
          <p:cNvPr id="61" name="Picture 2" descr="Consumo - Iconos gratis de márket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37" y="4153735"/>
            <a:ext cx="723357" cy="72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Transportation Icon Set In Black Royalty Free Cliparts, Vectors, And Stock  Illustration. Image 23298090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54237" r="61069" b="30248"/>
          <a:stretch/>
        </p:blipFill>
        <p:spPr bwMode="auto">
          <a:xfrm>
            <a:off x="9026933" y="4345596"/>
            <a:ext cx="831273" cy="33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Transportation Icon Set In Black Royalty Free Cliparts, Vectors, And Stock  Illustration. Image 23298090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4" r="79126"/>
          <a:stretch/>
        </p:blipFill>
        <p:spPr bwMode="auto">
          <a:xfrm>
            <a:off x="10083354" y="4177733"/>
            <a:ext cx="447359" cy="6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Transportation Icon Set In Black Royalty Free Cliparts, Vectors, And Stock  Illustration. Image 23298090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7" t="75097"/>
          <a:stretch/>
        </p:blipFill>
        <p:spPr bwMode="auto">
          <a:xfrm>
            <a:off x="10872890" y="4224492"/>
            <a:ext cx="531984" cy="53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Producción - Iconos gratis de industri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064" y="1267385"/>
            <a:ext cx="669929" cy="6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upo 65"/>
          <p:cNvGrpSpPr/>
          <p:nvPr/>
        </p:nvGrpSpPr>
        <p:grpSpPr>
          <a:xfrm>
            <a:off x="414870" y="1209640"/>
            <a:ext cx="2547196" cy="970826"/>
            <a:chOff x="414870" y="1002811"/>
            <a:chExt cx="2547196" cy="970826"/>
          </a:xfrm>
        </p:grpSpPr>
        <p:pic>
          <p:nvPicPr>
            <p:cNvPr id="67" name="Imagen 66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0176"/>
            <a:stretch/>
          </p:blipFill>
          <p:spPr>
            <a:xfrm>
              <a:off x="414870" y="1334479"/>
              <a:ext cx="2143125" cy="639158"/>
            </a:xfrm>
            <a:prstGeom prst="rect">
              <a:avLst/>
            </a:prstGeom>
          </p:spPr>
        </p:pic>
        <p:pic>
          <p:nvPicPr>
            <p:cNvPr id="68" name="Imagen 67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160" b="63352"/>
            <a:stretch/>
          </p:blipFill>
          <p:spPr>
            <a:xfrm>
              <a:off x="2451137" y="1002811"/>
              <a:ext cx="510929" cy="785418"/>
            </a:xfrm>
            <a:prstGeom prst="rect">
              <a:avLst/>
            </a:prstGeom>
          </p:spPr>
        </p:pic>
      </p:grpSp>
      <p:sp>
        <p:nvSpPr>
          <p:cNvPr id="69" name="Rectángulo 68"/>
          <p:cNvSpPr/>
          <p:nvPr/>
        </p:nvSpPr>
        <p:spPr>
          <a:xfrm>
            <a:off x="185770" y="196920"/>
            <a:ext cx="7625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284538" algn="l"/>
              </a:tabLst>
            </a:pPr>
            <a:r>
              <a:rPr lang="es-MX" sz="2400" b="1" cap="small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Raleway" panose="020B0503030101060003" pitchFamily="34" charset="0"/>
                <a:ea typeface="Raleway SemiBold" charset="0"/>
                <a:cs typeface="Raleway SemiBold" charset="0"/>
              </a:rPr>
              <a:t>programa de perfilamiento de drogas</a:t>
            </a:r>
          </a:p>
        </p:txBody>
      </p:sp>
      <p:sp>
        <p:nvSpPr>
          <p:cNvPr id="2" name="Elipse 1"/>
          <p:cNvSpPr/>
          <p:nvPr/>
        </p:nvSpPr>
        <p:spPr>
          <a:xfrm>
            <a:off x="3248678" y="1251489"/>
            <a:ext cx="5220000" cy="5220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2" name="Rectángulo 71"/>
          <p:cNvSpPr/>
          <p:nvPr/>
        </p:nvSpPr>
        <p:spPr>
          <a:xfrm rot="19661536">
            <a:off x="3554992" y="1555712"/>
            <a:ext cx="2058245" cy="25894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2D31A086-1320-8747-8D10-DF79FDE550EC}"/>
              </a:ext>
            </a:extLst>
          </p:cNvPr>
          <p:cNvSpPr/>
          <p:nvPr/>
        </p:nvSpPr>
        <p:spPr>
          <a:xfrm rot="19819617">
            <a:off x="3773419" y="1596907"/>
            <a:ext cx="1751733" cy="4981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678668"/>
              </a:avLst>
            </a:prstTxWarp>
            <a:spAutoFit/>
          </a:bodyPr>
          <a:lstStyle/>
          <a:p>
            <a:pPr algn="ctr"/>
            <a:r>
              <a:rPr lang="es-E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 panose="020B0503030101060003" pitchFamily="34" charset="0"/>
              </a:rPr>
              <a:t>Destino Final</a:t>
            </a:r>
            <a:endParaRPr lang="es-ES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aleway" panose="020B0503030101060003" pitchFamily="34" charset="0"/>
            </a:endParaRPr>
          </a:p>
        </p:txBody>
      </p:sp>
      <p:sp>
        <p:nvSpPr>
          <p:cNvPr id="74" name="Forma libre 73"/>
          <p:cNvSpPr/>
          <p:nvPr/>
        </p:nvSpPr>
        <p:spPr>
          <a:xfrm>
            <a:off x="3254339" y="3001108"/>
            <a:ext cx="976018" cy="2907323"/>
          </a:xfrm>
          <a:custGeom>
            <a:avLst/>
            <a:gdLst>
              <a:gd name="connsiteX0" fmla="*/ 131956 w 976018"/>
              <a:gd name="connsiteY0" fmla="*/ 0 h 2907323"/>
              <a:gd name="connsiteX1" fmla="*/ 3002 w 976018"/>
              <a:gd name="connsiteY1" fmla="*/ 633046 h 2907323"/>
              <a:gd name="connsiteX2" fmla="*/ 73341 w 976018"/>
              <a:gd name="connsiteY2" fmla="*/ 1488830 h 2907323"/>
              <a:gd name="connsiteX3" fmla="*/ 413310 w 976018"/>
              <a:gd name="connsiteY3" fmla="*/ 2250830 h 2907323"/>
              <a:gd name="connsiteX4" fmla="*/ 976018 w 976018"/>
              <a:gd name="connsiteY4" fmla="*/ 2907323 h 2907323"/>
              <a:gd name="connsiteX5" fmla="*/ 976018 w 976018"/>
              <a:gd name="connsiteY5" fmla="*/ 2907323 h 290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6018" h="2907323">
                <a:moveTo>
                  <a:pt x="131956" y="0"/>
                </a:moveTo>
                <a:cubicBezTo>
                  <a:pt x="72363" y="192454"/>
                  <a:pt x="12771" y="384908"/>
                  <a:pt x="3002" y="633046"/>
                </a:cubicBezTo>
                <a:cubicBezTo>
                  <a:pt x="-6767" y="881184"/>
                  <a:pt x="4956" y="1219199"/>
                  <a:pt x="73341" y="1488830"/>
                </a:cubicBezTo>
                <a:cubicBezTo>
                  <a:pt x="141726" y="1758461"/>
                  <a:pt x="262864" y="2014415"/>
                  <a:pt x="413310" y="2250830"/>
                </a:cubicBezTo>
                <a:cubicBezTo>
                  <a:pt x="563756" y="2487245"/>
                  <a:pt x="976018" y="2907323"/>
                  <a:pt x="976018" y="2907323"/>
                </a:cubicBezTo>
                <a:lnTo>
                  <a:pt x="976018" y="2907323"/>
                </a:lnTo>
              </a:path>
            </a:pathLst>
          </a:custGeom>
          <a:noFill/>
          <a:ln w="1016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93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68"/>
          <p:cNvSpPr/>
          <p:nvPr/>
        </p:nvSpPr>
        <p:spPr>
          <a:xfrm>
            <a:off x="185770" y="196920"/>
            <a:ext cx="7625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284538" algn="l"/>
              </a:tabLst>
            </a:pPr>
            <a:r>
              <a:rPr lang="es-MX" sz="2400" b="1" cap="small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Raleway" panose="020B0503030101060003" pitchFamily="34" charset="0"/>
                <a:ea typeface="Raleway SemiBold" charset="0"/>
                <a:cs typeface="Raleway SemiBold" charset="0"/>
              </a:rPr>
              <a:t>acciones relevantes </a:t>
            </a:r>
          </a:p>
        </p:txBody>
      </p:sp>
      <p:sp>
        <p:nvSpPr>
          <p:cNvPr id="204" name="CuadroTexto 203"/>
          <p:cNvSpPr txBox="1"/>
          <p:nvPr/>
        </p:nvSpPr>
        <p:spPr>
          <a:xfrm>
            <a:off x="-13073" y="5621556"/>
            <a:ext cx="5317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342900" indent="-342900" algn="ctr">
              <a:buFont typeface="Wingdings" panose="05000000000000000000" pitchFamily="2" charset="2"/>
              <a:buChar char="ü"/>
              <a:defRPr sz="2000" b="0" i="0">
                <a:latin typeface="Raleway" panose="020B0503030101060003" pitchFamily="34" charset="0"/>
              </a:defRPr>
            </a:lvl1pPr>
          </a:lstStyle>
          <a:p>
            <a:r>
              <a:rPr lang="es-MX" sz="1600" dirty="0"/>
              <a:t>La Lista Nacional de Vigilancia de Sustancias Químicas no Reguladas Susceptibles para la Elaboración de Drogas Sintéticas se compone de un total de 69 sustancias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4FB442-168E-42D0-BF8E-A4B2AAB7A94D}"/>
              </a:ext>
            </a:extLst>
          </p:cNvPr>
          <p:cNvSpPr txBox="1"/>
          <p:nvPr/>
        </p:nvSpPr>
        <p:spPr>
          <a:xfrm>
            <a:off x="7369499" y="4461172"/>
            <a:ext cx="4917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 b="1" i="1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600" b="0" i="0" dirty="0">
                <a:solidFill>
                  <a:schemeClr val="tx1"/>
                </a:solidFill>
              </a:rPr>
              <a:t>Inclusión de </a:t>
            </a:r>
            <a:r>
              <a:rPr lang="es-MX" sz="1600" b="0" i="0" u="sng" dirty="0">
                <a:solidFill>
                  <a:schemeClr val="tx1"/>
                </a:solidFill>
              </a:rPr>
              <a:t>cuatro</a:t>
            </a:r>
            <a:r>
              <a:rPr lang="es-MX" sz="1600" b="0" i="0" dirty="0">
                <a:solidFill>
                  <a:schemeClr val="tx1"/>
                </a:solidFill>
              </a:rPr>
              <a:t> precursores de Fentanilo en 2021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523270" y="1742726"/>
            <a:ext cx="1658938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1472345" y="1457185"/>
            <a:ext cx="709863" cy="484439"/>
          </a:xfrm>
          <a:prstGeom prst="rect">
            <a:avLst/>
          </a:prstGeom>
          <a:solidFill>
            <a:srgbClr val="8EB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tabLst>
                <a:tab pos="279400" algn="l"/>
                <a:tab pos="5605463" algn="r"/>
              </a:tabLst>
            </a:pPr>
            <a:endParaRPr lang="es-MX" b="1" dirty="0">
              <a:solidFill>
                <a:schemeClr val="bg1"/>
              </a:solidFill>
              <a:latin typeface="Montserrat" panose="000008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Datos 51"/>
          <p:cNvSpPr/>
          <p:nvPr/>
        </p:nvSpPr>
        <p:spPr>
          <a:xfrm rot="5400000" flipH="1">
            <a:off x="10906893" y="1479690"/>
            <a:ext cx="587981" cy="5524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920"/>
              <a:gd name="connsiteY0" fmla="*/ 10087 h 10087"/>
              <a:gd name="connsiteX1" fmla="*/ 2000 w 9920"/>
              <a:gd name="connsiteY1" fmla="*/ 87 h 10087"/>
              <a:gd name="connsiteX2" fmla="*/ 9920 w 9920"/>
              <a:gd name="connsiteY2" fmla="*/ 0 h 10087"/>
              <a:gd name="connsiteX3" fmla="*/ 8000 w 9920"/>
              <a:gd name="connsiteY3" fmla="*/ 10087 h 10087"/>
              <a:gd name="connsiteX4" fmla="*/ 0 w 9920"/>
              <a:gd name="connsiteY4" fmla="*/ 10087 h 1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0" h="10087">
                <a:moveTo>
                  <a:pt x="0" y="10087"/>
                </a:moveTo>
                <a:lnTo>
                  <a:pt x="2000" y="87"/>
                </a:lnTo>
                <a:lnTo>
                  <a:pt x="9920" y="0"/>
                </a:lnTo>
                <a:lnTo>
                  <a:pt x="8000" y="10087"/>
                </a:lnTo>
                <a:lnTo>
                  <a:pt x="0" y="10087"/>
                </a:lnTo>
                <a:close/>
              </a:path>
            </a:pathLst>
          </a:custGeom>
          <a:solidFill>
            <a:srgbClr val="65A4C7"/>
          </a:solidFill>
          <a:ln>
            <a:solidFill>
              <a:srgbClr val="65A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7602520" y="1567974"/>
            <a:ext cx="3322136" cy="490245"/>
          </a:xfrm>
          <a:prstGeom prst="rect">
            <a:avLst/>
          </a:prstGeom>
          <a:solidFill>
            <a:srgbClr val="8EB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tabLst>
                <a:tab pos="279400" algn="l"/>
                <a:tab pos="5605463" algn="r"/>
              </a:tabLst>
            </a:pPr>
            <a:endParaRPr lang="es-MX" altLang="es-MX" sz="1200" b="1" dirty="0">
              <a:solidFill>
                <a:schemeClr val="bg1"/>
              </a:solidFill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riángulo isósceles 11"/>
          <p:cNvSpPr/>
          <p:nvPr/>
        </p:nvSpPr>
        <p:spPr>
          <a:xfrm rot="16200000">
            <a:off x="7248210" y="1694938"/>
            <a:ext cx="490245" cy="241301"/>
          </a:xfrm>
          <a:prstGeom prst="triangle">
            <a:avLst/>
          </a:prstGeom>
          <a:solidFill>
            <a:srgbClr val="8EB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tabLst>
                <a:tab pos="279400" algn="l"/>
                <a:tab pos="5605463" algn="r"/>
              </a:tabLst>
            </a:pPr>
            <a:endParaRPr lang="es-MX" sz="800" b="1">
              <a:solidFill>
                <a:schemeClr val="bg1"/>
              </a:solidFill>
              <a:latin typeface="Montserrat Light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 flipH="1">
            <a:off x="-9398" y="887390"/>
            <a:ext cx="4820450" cy="603526"/>
            <a:chOff x="7396693" y="2833545"/>
            <a:chExt cx="4809526" cy="603526"/>
          </a:xfrm>
        </p:grpSpPr>
        <p:sp>
          <p:nvSpPr>
            <p:cNvPr id="13" name="Rectángulo 12"/>
            <p:cNvSpPr/>
            <p:nvPr/>
          </p:nvSpPr>
          <p:spPr>
            <a:xfrm>
              <a:off x="10547281" y="3119086"/>
              <a:ext cx="1658938" cy="3143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1496356" y="2833545"/>
              <a:ext cx="709863" cy="484439"/>
            </a:xfrm>
            <a:prstGeom prst="rect">
              <a:avLst/>
            </a:prstGeom>
            <a:solidFill>
              <a:srgbClr val="75A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tabLst>
                  <a:tab pos="279400" algn="l"/>
                  <a:tab pos="5605463" algn="r"/>
                </a:tabLst>
              </a:pPr>
              <a:endParaRPr lang="es-MX" b="1" dirty="0">
                <a:solidFill>
                  <a:schemeClr val="bg1"/>
                </a:solidFill>
                <a:latin typeface="Montserrat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Datos 51"/>
            <p:cNvSpPr/>
            <p:nvPr/>
          </p:nvSpPr>
          <p:spPr>
            <a:xfrm rot="5400000" flipH="1">
              <a:off x="10930904" y="2856050"/>
              <a:ext cx="587981" cy="55245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9920"/>
                <a:gd name="connsiteY0" fmla="*/ 10087 h 10087"/>
                <a:gd name="connsiteX1" fmla="*/ 2000 w 9920"/>
                <a:gd name="connsiteY1" fmla="*/ 87 h 10087"/>
                <a:gd name="connsiteX2" fmla="*/ 9920 w 9920"/>
                <a:gd name="connsiteY2" fmla="*/ 0 h 10087"/>
                <a:gd name="connsiteX3" fmla="*/ 8000 w 9920"/>
                <a:gd name="connsiteY3" fmla="*/ 10087 h 10087"/>
                <a:gd name="connsiteX4" fmla="*/ 0 w 9920"/>
                <a:gd name="connsiteY4" fmla="*/ 10087 h 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0" h="10087">
                  <a:moveTo>
                    <a:pt x="0" y="10087"/>
                  </a:moveTo>
                  <a:lnTo>
                    <a:pt x="2000" y="87"/>
                  </a:lnTo>
                  <a:lnTo>
                    <a:pt x="9920" y="0"/>
                  </a:lnTo>
                  <a:lnTo>
                    <a:pt x="8000" y="10087"/>
                  </a:lnTo>
                  <a:lnTo>
                    <a:pt x="0" y="10087"/>
                  </a:lnTo>
                  <a:close/>
                </a:path>
              </a:pathLst>
            </a:custGeom>
            <a:solidFill>
              <a:srgbClr val="528CAC"/>
            </a:solidFill>
            <a:ln>
              <a:solidFill>
                <a:srgbClr val="528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7626531" y="2944334"/>
              <a:ext cx="3322136" cy="490245"/>
            </a:xfrm>
            <a:prstGeom prst="rect">
              <a:avLst/>
            </a:prstGeom>
            <a:solidFill>
              <a:srgbClr val="75A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tabLst>
                  <a:tab pos="279400" algn="l"/>
                  <a:tab pos="5605463" algn="r"/>
                </a:tabLst>
              </a:pPr>
              <a:endParaRPr lang="es-MX" altLang="es-MX" sz="800" b="1" dirty="0">
                <a:solidFill>
                  <a:schemeClr val="bg1"/>
                </a:solidFill>
                <a:latin typeface="Montserrat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riángulo isósceles 16"/>
            <p:cNvSpPr/>
            <p:nvPr/>
          </p:nvSpPr>
          <p:spPr>
            <a:xfrm rot="16200000">
              <a:off x="7272221" y="3071298"/>
              <a:ext cx="490245" cy="241301"/>
            </a:xfrm>
            <a:prstGeom prst="triangle">
              <a:avLst/>
            </a:prstGeom>
            <a:solidFill>
              <a:srgbClr val="75A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tabLst>
                  <a:tab pos="279400" algn="l"/>
                  <a:tab pos="5605463" algn="r"/>
                </a:tabLst>
              </a:pPr>
              <a:endParaRPr lang="es-MX" sz="800" b="1">
                <a:solidFill>
                  <a:schemeClr val="bg1"/>
                </a:solidFill>
                <a:latin typeface="Montserrat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10542793" y="3995886"/>
            <a:ext cx="1658938" cy="314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3" name="Rectángulo 22"/>
          <p:cNvSpPr/>
          <p:nvPr/>
        </p:nvSpPr>
        <p:spPr>
          <a:xfrm>
            <a:off x="11491868" y="3710345"/>
            <a:ext cx="709863" cy="484439"/>
          </a:xfrm>
          <a:prstGeom prst="rect">
            <a:avLst/>
          </a:prstGeom>
          <a:solidFill>
            <a:srgbClr val="376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tabLst>
                <a:tab pos="279400" algn="l"/>
                <a:tab pos="5605463" algn="r"/>
              </a:tabLst>
            </a:pPr>
            <a:endParaRPr lang="es-MX" b="1" dirty="0">
              <a:solidFill>
                <a:schemeClr val="bg1"/>
              </a:solidFill>
              <a:latin typeface="Montserrat" panose="000008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Datos 51"/>
          <p:cNvSpPr/>
          <p:nvPr/>
        </p:nvSpPr>
        <p:spPr>
          <a:xfrm rot="5400000" flipH="1">
            <a:off x="10926416" y="3732850"/>
            <a:ext cx="587981" cy="5524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9920"/>
              <a:gd name="connsiteY0" fmla="*/ 10087 h 10087"/>
              <a:gd name="connsiteX1" fmla="*/ 2000 w 9920"/>
              <a:gd name="connsiteY1" fmla="*/ 87 h 10087"/>
              <a:gd name="connsiteX2" fmla="*/ 9920 w 9920"/>
              <a:gd name="connsiteY2" fmla="*/ 0 h 10087"/>
              <a:gd name="connsiteX3" fmla="*/ 8000 w 9920"/>
              <a:gd name="connsiteY3" fmla="*/ 10087 h 10087"/>
              <a:gd name="connsiteX4" fmla="*/ 0 w 9920"/>
              <a:gd name="connsiteY4" fmla="*/ 10087 h 1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0" h="10087">
                <a:moveTo>
                  <a:pt x="0" y="10087"/>
                </a:moveTo>
                <a:lnTo>
                  <a:pt x="2000" y="87"/>
                </a:lnTo>
                <a:lnTo>
                  <a:pt x="9920" y="0"/>
                </a:lnTo>
                <a:lnTo>
                  <a:pt x="8000" y="10087"/>
                </a:lnTo>
                <a:lnTo>
                  <a:pt x="0" y="10087"/>
                </a:lnTo>
                <a:close/>
              </a:path>
            </a:pathLst>
          </a:custGeom>
          <a:solidFill>
            <a:srgbClr val="325F9A"/>
          </a:solidFill>
          <a:ln>
            <a:solidFill>
              <a:srgbClr val="325F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5" name="Rectángulo 24"/>
          <p:cNvSpPr/>
          <p:nvPr/>
        </p:nvSpPr>
        <p:spPr>
          <a:xfrm>
            <a:off x="7622043" y="3821134"/>
            <a:ext cx="3322136" cy="490245"/>
          </a:xfrm>
          <a:prstGeom prst="rect">
            <a:avLst/>
          </a:prstGeom>
          <a:solidFill>
            <a:srgbClr val="376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tabLst>
                <a:tab pos="279400" algn="l"/>
                <a:tab pos="5605463" algn="r"/>
              </a:tabLst>
            </a:pPr>
            <a:endParaRPr lang="es-MX" altLang="es-MX" sz="800" b="1" dirty="0">
              <a:solidFill>
                <a:schemeClr val="bg1"/>
              </a:solidFill>
              <a:latin typeface="Montserrat Light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riángulo isósceles 25"/>
          <p:cNvSpPr/>
          <p:nvPr/>
        </p:nvSpPr>
        <p:spPr>
          <a:xfrm rot="16200000">
            <a:off x="7267733" y="3948098"/>
            <a:ext cx="490245" cy="241301"/>
          </a:xfrm>
          <a:prstGeom prst="triangle">
            <a:avLst/>
          </a:prstGeom>
          <a:solidFill>
            <a:srgbClr val="376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tabLst>
                <a:tab pos="279400" algn="l"/>
                <a:tab pos="5605463" algn="r"/>
              </a:tabLst>
            </a:pPr>
            <a:endParaRPr lang="es-MX" sz="800" b="1">
              <a:solidFill>
                <a:schemeClr val="bg1"/>
              </a:solidFill>
              <a:latin typeface="Montserrat Light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1055478" y="968824"/>
            <a:ext cx="3493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Perfilamiento Químico de Drogas</a:t>
            </a:r>
            <a:endParaRPr lang="es-MX" sz="16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 flipH="1">
            <a:off x="-13073" y="2902269"/>
            <a:ext cx="4824125" cy="603526"/>
            <a:chOff x="7371550" y="4209613"/>
            <a:chExt cx="4809526" cy="603526"/>
          </a:xfrm>
        </p:grpSpPr>
        <p:sp>
          <p:nvSpPr>
            <p:cNvPr id="28" name="Rectángulo 27"/>
            <p:cNvSpPr/>
            <p:nvPr/>
          </p:nvSpPr>
          <p:spPr>
            <a:xfrm>
              <a:off x="10522138" y="4495154"/>
              <a:ext cx="1658938" cy="3143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11471213" y="4209613"/>
              <a:ext cx="709863" cy="484439"/>
            </a:xfrm>
            <a:prstGeom prst="rect">
              <a:avLst/>
            </a:prstGeom>
            <a:solidFill>
              <a:srgbClr val="234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tabLst>
                  <a:tab pos="279400" algn="l"/>
                  <a:tab pos="5605463" algn="r"/>
                </a:tabLst>
              </a:pPr>
              <a:endParaRPr lang="es-MX" b="1" dirty="0">
                <a:solidFill>
                  <a:schemeClr val="bg1"/>
                </a:solidFill>
                <a:latin typeface="Montserrat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Datos 51"/>
            <p:cNvSpPr/>
            <p:nvPr/>
          </p:nvSpPr>
          <p:spPr>
            <a:xfrm rot="5400000" flipH="1">
              <a:off x="10905761" y="4232118"/>
              <a:ext cx="587981" cy="55245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9920"/>
                <a:gd name="connsiteY0" fmla="*/ 10087 h 10087"/>
                <a:gd name="connsiteX1" fmla="*/ 2000 w 9920"/>
                <a:gd name="connsiteY1" fmla="*/ 87 h 10087"/>
                <a:gd name="connsiteX2" fmla="*/ 9920 w 9920"/>
                <a:gd name="connsiteY2" fmla="*/ 0 h 10087"/>
                <a:gd name="connsiteX3" fmla="*/ 8000 w 9920"/>
                <a:gd name="connsiteY3" fmla="*/ 10087 h 10087"/>
                <a:gd name="connsiteX4" fmla="*/ 0 w 9920"/>
                <a:gd name="connsiteY4" fmla="*/ 10087 h 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0" h="10087">
                  <a:moveTo>
                    <a:pt x="0" y="10087"/>
                  </a:moveTo>
                  <a:lnTo>
                    <a:pt x="2000" y="87"/>
                  </a:lnTo>
                  <a:lnTo>
                    <a:pt x="9920" y="0"/>
                  </a:lnTo>
                  <a:lnTo>
                    <a:pt x="8000" y="10087"/>
                  </a:lnTo>
                  <a:lnTo>
                    <a:pt x="0" y="10087"/>
                  </a:lnTo>
                  <a:close/>
                </a:path>
              </a:pathLst>
            </a:custGeom>
            <a:solidFill>
              <a:srgbClr val="19355D"/>
            </a:solidFill>
            <a:ln>
              <a:solidFill>
                <a:srgbClr val="1935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7601388" y="4320402"/>
              <a:ext cx="3322136" cy="490245"/>
            </a:xfrm>
            <a:prstGeom prst="rect">
              <a:avLst/>
            </a:prstGeom>
            <a:solidFill>
              <a:srgbClr val="234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tabLst>
                  <a:tab pos="279400" algn="l"/>
                  <a:tab pos="5605463" algn="r"/>
                </a:tabLst>
              </a:pPr>
              <a:endParaRPr lang="es-MX" altLang="es-MX" sz="800" b="1" dirty="0">
                <a:solidFill>
                  <a:schemeClr val="bg1"/>
                </a:solidFill>
                <a:latin typeface="Montserrat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riángulo isósceles 31"/>
            <p:cNvSpPr/>
            <p:nvPr/>
          </p:nvSpPr>
          <p:spPr>
            <a:xfrm rot="16200000">
              <a:off x="7247078" y="4447366"/>
              <a:ext cx="490245" cy="241301"/>
            </a:xfrm>
            <a:prstGeom prst="triangle">
              <a:avLst/>
            </a:prstGeom>
            <a:solidFill>
              <a:srgbClr val="234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tabLst>
                  <a:tab pos="279400" algn="l"/>
                  <a:tab pos="5605463" algn="r"/>
                </a:tabLst>
              </a:pPr>
              <a:endParaRPr lang="es-MX" sz="800" b="1">
                <a:solidFill>
                  <a:schemeClr val="bg1"/>
                </a:solidFill>
                <a:latin typeface="Montserrat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8128803" y="4403578"/>
              <a:ext cx="2247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Raleway" panose="020B05030301010600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Alerta temprana JIFE</a:t>
              </a:r>
              <a:endParaRPr lang="es-MX" sz="16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84FB442-168E-42D0-BF8E-A4B2AAB7A94D}"/>
              </a:ext>
            </a:extLst>
          </p:cNvPr>
          <p:cNvSpPr txBox="1"/>
          <p:nvPr/>
        </p:nvSpPr>
        <p:spPr>
          <a:xfrm>
            <a:off x="320428" y="1603236"/>
            <a:ext cx="4369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 b="1" i="1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endParaRPr lang="es-MX" sz="1600" b="0" i="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600" b="0" i="0" dirty="0">
                <a:solidFill>
                  <a:schemeClr val="tx1"/>
                </a:solidFill>
              </a:rPr>
              <a:t>Derivado del programa de perfilamiento se lograron regular 4 precursores químicos</a:t>
            </a:r>
          </a:p>
        </p:txBody>
      </p:sp>
      <p:grpSp>
        <p:nvGrpSpPr>
          <p:cNvPr id="6" name="Grupo 5"/>
          <p:cNvGrpSpPr/>
          <p:nvPr/>
        </p:nvGrpSpPr>
        <p:grpSpPr>
          <a:xfrm rot="10800000">
            <a:off x="1526" y="4857162"/>
            <a:ext cx="4809526" cy="603526"/>
            <a:chOff x="7372682" y="5181606"/>
            <a:chExt cx="4809526" cy="603526"/>
          </a:xfrm>
        </p:grpSpPr>
        <p:sp>
          <p:nvSpPr>
            <p:cNvPr id="39" name="Rectángulo 38"/>
            <p:cNvSpPr/>
            <p:nvPr/>
          </p:nvSpPr>
          <p:spPr>
            <a:xfrm>
              <a:off x="10523270" y="5467147"/>
              <a:ext cx="1658938" cy="3143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11472345" y="5181606"/>
              <a:ext cx="709863" cy="484439"/>
            </a:xfrm>
            <a:prstGeom prst="rect">
              <a:avLst/>
            </a:prstGeom>
            <a:solidFill>
              <a:srgbClr val="8EBC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tabLst>
                  <a:tab pos="279400" algn="l"/>
                  <a:tab pos="5605463" algn="r"/>
                </a:tabLst>
              </a:pPr>
              <a:endParaRPr lang="es-MX" b="1" dirty="0">
                <a:solidFill>
                  <a:schemeClr val="bg1"/>
                </a:solidFill>
                <a:latin typeface="Montserrat" panose="00000800000000000000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Datos 51"/>
            <p:cNvSpPr/>
            <p:nvPr/>
          </p:nvSpPr>
          <p:spPr>
            <a:xfrm rot="5400000" flipH="1">
              <a:off x="10906893" y="5204111"/>
              <a:ext cx="587981" cy="55245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9920"/>
                <a:gd name="connsiteY0" fmla="*/ 10087 h 10087"/>
                <a:gd name="connsiteX1" fmla="*/ 2000 w 9920"/>
                <a:gd name="connsiteY1" fmla="*/ 87 h 10087"/>
                <a:gd name="connsiteX2" fmla="*/ 9920 w 9920"/>
                <a:gd name="connsiteY2" fmla="*/ 0 h 10087"/>
                <a:gd name="connsiteX3" fmla="*/ 8000 w 9920"/>
                <a:gd name="connsiteY3" fmla="*/ 10087 h 10087"/>
                <a:gd name="connsiteX4" fmla="*/ 0 w 9920"/>
                <a:gd name="connsiteY4" fmla="*/ 10087 h 1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0" h="10087">
                  <a:moveTo>
                    <a:pt x="0" y="10087"/>
                  </a:moveTo>
                  <a:lnTo>
                    <a:pt x="2000" y="87"/>
                  </a:lnTo>
                  <a:lnTo>
                    <a:pt x="9920" y="0"/>
                  </a:lnTo>
                  <a:lnTo>
                    <a:pt x="8000" y="10087"/>
                  </a:lnTo>
                  <a:lnTo>
                    <a:pt x="0" y="10087"/>
                  </a:lnTo>
                  <a:close/>
                </a:path>
              </a:pathLst>
            </a:custGeom>
            <a:solidFill>
              <a:srgbClr val="65A4C7"/>
            </a:solidFill>
            <a:ln>
              <a:solidFill>
                <a:srgbClr val="65A4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7602520" y="5292395"/>
              <a:ext cx="3322136" cy="490245"/>
            </a:xfrm>
            <a:prstGeom prst="rect">
              <a:avLst/>
            </a:prstGeom>
            <a:solidFill>
              <a:srgbClr val="8EBC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tabLst>
                  <a:tab pos="279400" algn="l"/>
                  <a:tab pos="5605463" algn="r"/>
                </a:tabLst>
              </a:pPr>
              <a:endParaRPr lang="es-MX" altLang="es-MX" sz="1200" b="1" dirty="0">
                <a:solidFill>
                  <a:schemeClr val="bg1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riángulo isósceles 42"/>
            <p:cNvSpPr/>
            <p:nvPr/>
          </p:nvSpPr>
          <p:spPr>
            <a:xfrm rot="16200000">
              <a:off x="7248210" y="5419359"/>
              <a:ext cx="490245" cy="241301"/>
            </a:xfrm>
            <a:prstGeom prst="triangle">
              <a:avLst/>
            </a:prstGeom>
            <a:solidFill>
              <a:srgbClr val="8EBC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tabLst>
                  <a:tab pos="279400" algn="l"/>
                  <a:tab pos="5605463" algn="r"/>
                </a:tabLst>
              </a:pPr>
              <a:endParaRPr lang="es-MX" sz="800" b="1">
                <a:solidFill>
                  <a:schemeClr val="bg1"/>
                </a:solidFill>
                <a:latin typeface="Montserrat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Rectángulo 43"/>
          <p:cNvSpPr/>
          <p:nvPr/>
        </p:nvSpPr>
        <p:spPr>
          <a:xfrm>
            <a:off x="7594460" y="1509352"/>
            <a:ext cx="3349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 Técnico de Control de Drogas Sintéticas (GTCDS)</a:t>
            </a:r>
            <a:endParaRPr lang="es-MX" sz="16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84FB442-168E-42D0-BF8E-A4B2AAB7A94D}"/>
              </a:ext>
            </a:extLst>
          </p:cNvPr>
          <p:cNvSpPr txBox="1"/>
          <p:nvPr/>
        </p:nvSpPr>
        <p:spPr>
          <a:xfrm>
            <a:off x="7019504" y="2228228"/>
            <a:ext cx="5087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 b="1" i="1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600" b="0" i="0" dirty="0">
                <a:solidFill>
                  <a:schemeClr val="tx1"/>
                </a:solidFill>
              </a:rPr>
              <a:t>Para fortalecer el intercambio de información intersecretarial, que permitan comprender a fondo el fenómeno delictivo y generar acciones focalizadas y efectivas.</a:t>
            </a:r>
          </a:p>
        </p:txBody>
      </p:sp>
      <p:sp>
        <p:nvSpPr>
          <p:cNvPr id="47" name="Rectángulo 46"/>
          <p:cNvSpPr/>
          <p:nvPr/>
        </p:nvSpPr>
        <p:spPr>
          <a:xfrm flipH="1">
            <a:off x="1486515" y="4828991"/>
            <a:ext cx="2992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 Nacional de Vigilancia de Sustancias Químicas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665972" y="3892587"/>
            <a:ext cx="37176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Actualización del marco regulatorio</a:t>
            </a:r>
            <a:endParaRPr lang="es-MX" sz="16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84FB442-168E-42D0-BF8E-A4B2AAB7A94D}"/>
              </a:ext>
            </a:extLst>
          </p:cNvPr>
          <p:cNvSpPr txBox="1"/>
          <p:nvPr/>
        </p:nvSpPr>
        <p:spPr>
          <a:xfrm>
            <a:off x="320428" y="3669360"/>
            <a:ext cx="5231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 b="1" i="1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s-MX" sz="1600" b="0" i="0" dirty="0">
                <a:solidFill>
                  <a:schemeClr val="tx1"/>
                </a:solidFill>
              </a:rPr>
              <a:t>Se emitió una alerta temprana a nivel internacional a través de la Junta Internacional de Fiscalización de Estupefacientes, en enero de 2019, sobre 4AP (precursor de Fentanilo).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068" y="859805"/>
            <a:ext cx="2316361" cy="2313838"/>
          </a:xfrm>
          <a:prstGeom prst="rect">
            <a:avLst/>
          </a:prstGeom>
        </p:spPr>
      </p:pic>
      <p:sp>
        <p:nvSpPr>
          <p:cNvPr id="87" name="Rectángulo 86"/>
          <p:cNvSpPr/>
          <p:nvPr/>
        </p:nvSpPr>
        <p:spPr>
          <a:xfrm>
            <a:off x="7613983" y="5054504"/>
            <a:ext cx="4599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accent5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N-fenil-4-piperidinamina (4AP) </a:t>
            </a:r>
            <a:r>
              <a:rPr lang="es-MX" sz="1400" dirty="0">
                <a:solidFill>
                  <a:schemeClr val="accent5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(CAS 23056-29-3)</a:t>
            </a:r>
            <a:endParaRPr lang="es-MX" sz="1400" dirty="0">
              <a:solidFill>
                <a:schemeClr val="accent5"/>
              </a:solidFill>
              <a:latin typeface="Raleway" panose="020B0503030101060003" pitchFamily="34" charset="0"/>
            </a:endParaRPr>
          </a:p>
        </p:txBody>
      </p:sp>
      <p:sp>
        <p:nvSpPr>
          <p:cNvPr id="88" name="Rectángulo 87"/>
          <p:cNvSpPr/>
          <p:nvPr/>
        </p:nvSpPr>
        <p:spPr>
          <a:xfrm>
            <a:off x="6701608" y="5347407"/>
            <a:ext cx="5766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chemeClr val="accent5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Diclorhidrato de N-fenil-4-piperidinamina </a:t>
            </a:r>
            <a:r>
              <a:rPr lang="es-MX" sz="1400" dirty="0">
                <a:solidFill>
                  <a:schemeClr val="accent5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(CAS 99918-43-1)</a:t>
            </a:r>
            <a:r>
              <a:rPr lang="es-MX" sz="1400" b="1" dirty="0">
                <a:solidFill>
                  <a:schemeClr val="accent5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9" name="Rectángulo 88"/>
          <p:cNvSpPr/>
          <p:nvPr/>
        </p:nvSpPr>
        <p:spPr>
          <a:xfrm>
            <a:off x="8658255" y="5639320"/>
            <a:ext cx="3305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chemeClr val="accent5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Anhídrido propiónico </a:t>
            </a:r>
            <a:r>
              <a:rPr lang="es-MX" sz="1400" dirty="0">
                <a:solidFill>
                  <a:schemeClr val="accent5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(CAS 123-62-6)</a:t>
            </a:r>
            <a:r>
              <a:rPr lang="es-MX" sz="1400" b="1" dirty="0">
                <a:solidFill>
                  <a:schemeClr val="accent5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0" name="Rectángulo 89"/>
          <p:cNvSpPr/>
          <p:nvPr/>
        </p:nvSpPr>
        <p:spPr>
          <a:xfrm>
            <a:off x="8695925" y="5955452"/>
            <a:ext cx="3230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chemeClr val="accent5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Cloruro de </a:t>
            </a:r>
            <a:r>
              <a:rPr lang="es-MX" sz="1400" b="1" dirty="0" err="1">
                <a:solidFill>
                  <a:schemeClr val="accent5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propionilo</a:t>
            </a:r>
            <a:r>
              <a:rPr lang="es-MX" sz="1400" b="1" dirty="0">
                <a:solidFill>
                  <a:schemeClr val="accent5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>
                <a:solidFill>
                  <a:schemeClr val="accent5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(CAS 79-03-8)</a:t>
            </a:r>
          </a:p>
        </p:txBody>
      </p:sp>
    </p:spTree>
    <p:extLst>
      <p:ext uri="{BB962C8B-B14F-4D97-AF65-F5344CB8AC3E}">
        <p14:creationId xmlns:p14="http://schemas.microsoft.com/office/powerpoint/2010/main" val="29157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2 CuadroTexto"/>
          <p:cNvSpPr txBox="1"/>
          <p:nvPr/>
        </p:nvSpPr>
        <p:spPr>
          <a:xfrm>
            <a:off x="10009835" y="6595885"/>
            <a:ext cx="2132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00" b="1" dirty="0">
                <a:latin typeface="Raleway" panose="020B0503030101060003" pitchFamily="34" charset="0"/>
              </a:rPr>
              <a:t>Fuente: FGR/AIC/CENAPI</a:t>
            </a:r>
            <a:endParaRPr lang="es-MX" sz="900" b="1" dirty="0">
              <a:latin typeface="Montserrat" panose="00000500000000000000" pitchFamily="2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0" y="-45827"/>
            <a:ext cx="12142555" cy="637480"/>
          </a:xfrm>
          <a:prstGeom prst="rect">
            <a:avLst/>
          </a:prstGeom>
        </p:spPr>
        <p:txBody>
          <a:bodyPr vert="horz" lIns="75331" tIns="37665" rIns="75331" bIns="37665" rtlCol="0" anchor="ctr">
            <a:noAutofit/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bg1">
                    <a:lumMod val="95000"/>
                  </a:schemeClr>
                </a:solidFill>
                <a:latin typeface="Raleway SemiBold" panose="020B0703030101060003" pitchFamily="34" charset="0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tx1"/>
                </a:solidFill>
              </a:rPr>
              <a:t>MÉXICO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80795" y="550719"/>
            <a:ext cx="11261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2000" dirty="0">
                <a:solidFill>
                  <a:schemeClr val="accent5">
                    <a:lumMod val="50000"/>
                  </a:schemeClr>
                </a:solidFill>
                <a:latin typeface="Raleway SemiBold" panose="020B0703030101060003" pitchFamily="34" charset="0"/>
                <a:ea typeface="+mj-ea"/>
                <a:cs typeface="+mj-cs"/>
              </a:rPr>
              <a:t>Buenas prácticas materia de NSP y </a:t>
            </a:r>
            <a:r>
              <a:rPr lang="es-MX" sz="2000" dirty="0">
                <a:solidFill>
                  <a:schemeClr val="accent5">
                    <a:lumMod val="50000"/>
                  </a:schemeClr>
                </a:solidFill>
                <a:latin typeface="Raleway SemiBold" panose="020B0703030101060003" pitchFamily="34" charset="0"/>
              </a:rPr>
              <a:t>fabricación y tráfico ilícito de drogas sintéticas</a:t>
            </a:r>
            <a:endParaRPr lang="es-MX" sz="2000" dirty="0">
              <a:solidFill>
                <a:schemeClr val="accent5">
                  <a:lumMod val="50000"/>
                </a:schemeClr>
              </a:solidFill>
              <a:latin typeface="Raleway SemiBold" panose="020B0703030101060003" pitchFamily="34" charset="0"/>
              <a:ea typeface="+mj-ea"/>
              <a:cs typeface="+mj-cs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302826" y="2675138"/>
            <a:ext cx="10420698" cy="3874104"/>
            <a:chOff x="2099386" y="2721872"/>
            <a:chExt cx="10420698" cy="3874104"/>
          </a:xfrm>
        </p:grpSpPr>
        <p:graphicFrame>
          <p:nvGraphicFramePr>
            <p:cNvPr id="7" name="Diagrama 6"/>
            <p:cNvGraphicFramePr/>
            <p:nvPr>
              <p:extLst>
                <p:ext uri="{D42A27DB-BD31-4B8C-83A1-F6EECF244321}">
                  <p14:modId xmlns:p14="http://schemas.microsoft.com/office/powerpoint/2010/main" val="745548420"/>
                </p:ext>
              </p:extLst>
            </p:nvPr>
          </p:nvGraphicFramePr>
          <p:xfrm>
            <a:off x="2613013" y="2721872"/>
            <a:ext cx="6828971" cy="38741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Abrir llave 7"/>
            <p:cNvSpPr/>
            <p:nvPr/>
          </p:nvSpPr>
          <p:spPr>
            <a:xfrm>
              <a:off x="7068239" y="2842549"/>
              <a:ext cx="161925" cy="1169550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7149201" y="2831994"/>
              <a:ext cx="3315331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>
                  <a:latin typeface="Raleway" panose="020B0503030101060003" pitchFamily="34" charset="0"/>
                </a:rPr>
                <a:t>Incluye en su art. 245 a cuatro NSP: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400" dirty="0">
                  <a:latin typeface="Raleway" panose="020B0503030101060003" pitchFamily="34" charset="0"/>
                </a:rPr>
                <a:t>PIPERAZINA TFMPP (estimulante),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400" dirty="0">
                  <a:latin typeface="Raleway" panose="020B0503030101060003" pitchFamily="34" charset="0"/>
                </a:rPr>
                <a:t>K2 (</a:t>
              </a:r>
              <a:r>
                <a:rPr lang="es-MX" sz="1400" dirty="0" err="1">
                  <a:latin typeface="Raleway" panose="020B0503030101060003" pitchFamily="34" charset="0"/>
                </a:rPr>
                <a:t>cannabinoide</a:t>
              </a:r>
              <a:r>
                <a:rPr lang="es-MX" sz="1400" dirty="0">
                  <a:latin typeface="Raleway" panose="020B0503030101060003" pitchFamily="34" charset="0"/>
                </a:rPr>
                <a:t> sintético)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400" dirty="0">
                  <a:latin typeface="Raleway" panose="020B0503030101060003" pitchFamily="34" charset="0"/>
                </a:rPr>
                <a:t>FENCICLIDINA (PCP) (</a:t>
              </a:r>
              <a:r>
                <a:rPr lang="es-MX" sz="1400" dirty="0" err="1">
                  <a:latin typeface="Raleway" panose="020B0503030101060003" pitchFamily="34" charset="0"/>
                </a:rPr>
                <a:t>disociativo</a:t>
              </a:r>
              <a:r>
                <a:rPr lang="es-MX" sz="1400" dirty="0">
                  <a:latin typeface="Raleway" panose="020B0503030101060003" pitchFamily="34" charset="0"/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400" dirty="0">
                  <a:latin typeface="Raleway" panose="020B0503030101060003" pitchFamily="34" charset="0"/>
                </a:rPr>
                <a:t>KETAMINA (</a:t>
              </a:r>
              <a:r>
                <a:rPr lang="es-MX" sz="1400" dirty="0" err="1">
                  <a:latin typeface="Raleway" panose="020B0503030101060003" pitchFamily="34" charset="0"/>
                </a:rPr>
                <a:t>disociativo</a:t>
              </a:r>
              <a:r>
                <a:rPr lang="es-MX" sz="1400" dirty="0">
                  <a:latin typeface="Raleway" panose="020B0503030101060003" pitchFamily="34" charset="0"/>
                </a:rPr>
                <a:t>)</a:t>
              </a:r>
            </a:p>
          </p:txBody>
        </p:sp>
        <p:sp>
          <p:nvSpPr>
            <p:cNvPr id="36" name="Abrir llave 35"/>
            <p:cNvSpPr/>
            <p:nvPr/>
          </p:nvSpPr>
          <p:spPr>
            <a:xfrm>
              <a:off x="8468736" y="4886455"/>
              <a:ext cx="80963" cy="1600438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8560346" y="4905644"/>
              <a:ext cx="3959738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>
                  <a:latin typeface="Raleway" panose="020B0503030101060003" pitchFamily="34" charset="0"/>
                </a:rPr>
                <a:t>Incluye en su art. 4 a un relevante precursor</a:t>
              </a:r>
            </a:p>
            <a:p>
              <a:r>
                <a:rPr lang="es-MX" sz="1400" dirty="0">
                  <a:latin typeface="Raleway" panose="020B0503030101060003" pitchFamily="34" charset="0"/>
                </a:rPr>
                <a:t>de fentanilo: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400" dirty="0">
                  <a:latin typeface="Raleway" panose="020B0503030101060003" pitchFamily="34" charset="0"/>
                </a:rPr>
                <a:t>4-anilino-N-fenetilpiperidina (ANPP)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1400" dirty="0">
                  <a:latin typeface="Raleway" panose="020B0503030101060003" pitchFamily="34" charset="0"/>
                </a:rPr>
                <a:t>Así como regula medidas de control </a:t>
              </a:r>
            </a:p>
            <a:p>
              <a:r>
                <a:rPr lang="es-MX" sz="1400" dirty="0">
                  <a:latin typeface="Raleway" panose="020B0503030101060003" pitchFamily="34" charset="0"/>
                </a:rPr>
                <a:t>y vigilancia de precursores o pre-precursores</a:t>
              </a:r>
            </a:p>
            <a:p>
              <a:r>
                <a:rPr lang="es-MX" sz="1400" dirty="0">
                  <a:latin typeface="Raleway" panose="020B0503030101060003" pitchFamily="34" charset="0"/>
                </a:rPr>
                <a:t>desviados para la fabricación de drogas </a:t>
              </a:r>
            </a:p>
            <a:p>
              <a:r>
                <a:rPr lang="es-MX" sz="1400" dirty="0">
                  <a:latin typeface="Raleway" panose="020B0503030101060003" pitchFamily="34" charset="0"/>
                </a:rPr>
                <a:t>Sintéticas.</a:t>
              </a:r>
            </a:p>
          </p:txBody>
        </p:sp>
        <p:sp>
          <p:nvSpPr>
            <p:cNvPr id="38" name="Abrir llave 37"/>
            <p:cNvSpPr/>
            <p:nvPr/>
          </p:nvSpPr>
          <p:spPr>
            <a:xfrm flipH="1">
              <a:off x="4190404" y="4813199"/>
              <a:ext cx="281355" cy="1398494"/>
            </a:xfrm>
            <a:prstGeom prst="leftBrace">
              <a:avLst>
                <a:gd name="adj1" fmla="val 8333"/>
                <a:gd name="adj2" fmla="val 24965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2099386" y="4912101"/>
              <a:ext cx="2514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MX" sz="1200" dirty="0">
                  <a:latin typeface="Raleway" panose="020B0503030101060003" pitchFamily="34" charset="0"/>
                </a:rPr>
                <a:t>69 sustancias</a:t>
              </a:r>
            </a:p>
            <a:p>
              <a:pPr marL="446088" indent="-177800">
                <a:buFont typeface="Arial" panose="020B0604020202020204" pitchFamily="34" charset="0"/>
                <a:buChar char="•"/>
              </a:pPr>
              <a:r>
                <a:rPr lang="es-MX" sz="1200" dirty="0">
                  <a:latin typeface="Raleway" panose="020B0503030101060003" pitchFamily="34" charset="0"/>
                </a:rPr>
                <a:t>15 precursores de fentanilo</a:t>
              </a:r>
            </a:p>
            <a:p>
              <a:pPr marL="446088" indent="-177800">
                <a:buFont typeface="Arial" panose="020B0604020202020204" pitchFamily="34" charset="0"/>
                <a:buChar char="•"/>
              </a:pPr>
              <a:r>
                <a:rPr lang="es-MX" sz="1200" dirty="0">
                  <a:latin typeface="Raleway" panose="020B0503030101060003" pitchFamily="34" charset="0"/>
                </a:rPr>
                <a:t>26 precursore de metanfetamina</a:t>
              </a:r>
            </a:p>
            <a:p>
              <a:pPr marL="446088" indent="-177800">
                <a:buFont typeface="Arial" panose="020B0604020202020204" pitchFamily="34" charset="0"/>
                <a:buChar char="•"/>
              </a:pPr>
              <a:r>
                <a:rPr lang="es-MX" sz="1200" dirty="0">
                  <a:latin typeface="Raleway" panose="020B0503030101060003" pitchFamily="34" charset="0"/>
                </a:rPr>
                <a:t>28 químicos esenciales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EAAF449-E195-459F-8ED5-76835843A53B}"/>
              </a:ext>
            </a:extLst>
          </p:cNvPr>
          <p:cNvSpPr txBox="1"/>
          <p:nvPr/>
        </p:nvSpPr>
        <p:spPr>
          <a:xfrm>
            <a:off x="156033" y="2278707"/>
            <a:ext cx="48007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Raleway" panose="020B0503030101060003" pitchFamily="34" charset="0"/>
              </a:rPr>
              <a:t>Publicada en mayo de 2021 </a:t>
            </a:r>
          </a:p>
          <a:p>
            <a:r>
              <a:rPr lang="es-ES" sz="1400" dirty="0">
                <a:latin typeface="Raleway" panose="020B0503030101060003" pitchFamily="34" charset="0"/>
              </a:rPr>
              <a:t>Lista de vigilancia de sustancias susceptibles de uso dual, como mecanismo de monitoreo a cargo de:</a:t>
            </a:r>
          </a:p>
          <a:p>
            <a:pPr marL="538163" indent="-198438">
              <a:buFont typeface="Arial" panose="020B0604020202020204" pitchFamily="34" charset="0"/>
              <a:buChar char="•"/>
            </a:pPr>
            <a:r>
              <a:rPr lang="es-ES" sz="1200" dirty="0">
                <a:latin typeface="Raleway" panose="020B0503030101060003" pitchFamily="34" charset="0"/>
              </a:rPr>
              <a:t>Consejo de Salubridad General, </a:t>
            </a:r>
          </a:p>
          <a:p>
            <a:pPr marL="538163" indent="-198438">
              <a:buFont typeface="Arial" panose="020B0604020202020204" pitchFamily="34" charset="0"/>
              <a:buChar char="•"/>
            </a:pPr>
            <a:r>
              <a:rPr lang="es-ES" sz="1200" dirty="0">
                <a:latin typeface="Raleway" panose="020B0503030101060003" pitchFamily="34" charset="0"/>
              </a:rPr>
              <a:t>Relaciones Exteriores, </a:t>
            </a:r>
          </a:p>
          <a:p>
            <a:pPr marL="538163" indent="-198438">
              <a:buFont typeface="Arial" panose="020B0604020202020204" pitchFamily="34" charset="0"/>
              <a:buChar char="•"/>
            </a:pPr>
            <a:r>
              <a:rPr lang="es-ES" sz="1200" dirty="0">
                <a:latin typeface="Raleway" panose="020B0503030101060003" pitchFamily="34" charset="0"/>
              </a:rPr>
              <a:t>Hacienda y Crédito Público; </a:t>
            </a:r>
          </a:p>
          <a:p>
            <a:pPr marL="538163" indent="-198438">
              <a:buFont typeface="Arial" panose="020B0604020202020204" pitchFamily="34" charset="0"/>
              <a:buChar char="•"/>
            </a:pPr>
            <a:r>
              <a:rPr lang="es-ES" sz="1200" dirty="0">
                <a:latin typeface="Raleway" panose="020B0503030101060003" pitchFamily="34" charset="0"/>
              </a:rPr>
              <a:t>Economía, </a:t>
            </a:r>
          </a:p>
          <a:p>
            <a:pPr marL="538163" indent="-198438">
              <a:buFont typeface="Arial" panose="020B0604020202020204" pitchFamily="34" charset="0"/>
              <a:buChar char="•"/>
            </a:pPr>
            <a:r>
              <a:rPr lang="es-ES" sz="1200" dirty="0">
                <a:latin typeface="Raleway" panose="020B0503030101060003" pitchFamily="34" charset="0"/>
              </a:rPr>
              <a:t>Salud, </a:t>
            </a:r>
          </a:p>
          <a:p>
            <a:pPr marL="538163" indent="-198438">
              <a:buFont typeface="Arial" panose="020B0604020202020204" pitchFamily="34" charset="0"/>
              <a:buChar char="•"/>
            </a:pPr>
            <a:r>
              <a:rPr lang="es-ES" sz="1200" dirty="0">
                <a:latin typeface="Raleway" panose="020B0503030101060003" pitchFamily="34" charset="0"/>
              </a:rPr>
              <a:t>Marina, </a:t>
            </a:r>
          </a:p>
          <a:p>
            <a:pPr marL="538163" indent="-198438">
              <a:buFont typeface="Arial" panose="020B0604020202020204" pitchFamily="34" charset="0"/>
              <a:buChar char="•"/>
            </a:pPr>
            <a:r>
              <a:rPr lang="es-ES" sz="1200" dirty="0">
                <a:latin typeface="Raleway" panose="020B0503030101060003" pitchFamily="34" charset="0"/>
              </a:rPr>
              <a:t>Comunicaciones y Transportes </a:t>
            </a:r>
          </a:p>
          <a:p>
            <a:pPr marL="538163" indent="-198438">
              <a:buFont typeface="Arial" panose="020B0604020202020204" pitchFamily="34" charset="0"/>
              <a:buChar char="•"/>
            </a:pPr>
            <a:r>
              <a:rPr lang="es-ES" sz="1200" dirty="0">
                <a:latin typeface="Raleway" panose="020B0503030101060003" pitchFamily="34" charset="0"/>
              </a:rPr>
              <a:t>Fiscalía General de la República</a:t>
            </a:r>
            <a:endParaRPr lang="es-MX" sz="12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44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035A163BC0046A41C2EBE1E58AFFF" ma:contentTypeVersion="1" ma:contentTypeDescription="Create a new document." ma:contentTypeScope="" ma:versionID="413af19bcb59ebd614d4f80392d470c1">
  <xsd:schema xmlns:xsd="http://www.w3.org/2001/XMLSchema" xmlns:xs="http://www.w3.org/2001/XMLSchema" xmlns:p="http://schemas.microsoft.com/office/2006/metadata/properties" xmlns:ns2="89f4cd83-a2d3-4405-9b45-6aff5241ff81" targetNamespace="http://schemas.microsoft.com/office/2006/metadata/properties" ma:root="true" ma:fieldsID="4b0342c81372e05998e770e64ad0cf8c" ns2:_="">
    <xsd:import namespace="89f4cd83-a2d3-4405-9b45-6aff5241ff8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4cd83-a2d3-4405-9b45-6aff5241ff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3FFE6B-A9DD-4E35-8080-1544C03FF234}">
  <ds:schemaRefs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9f4cd83-a2d3-4405-9b45-6aff5241ff81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65ED3B6-3E6C-4A5C-8A68-0BF5393B0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f4cd83-a2d3-4405-9b45-6aff5241ff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832FD6-D25D-4C2B-9911-EDE16D1774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5860</TotalTime>
  <Words>1242</Words>
  <Application>Microsoft Office PowerPoint</Application>
  <PresentationFormat>Widescreen</PresentationFormat>
  <Paragraphs>263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Tema de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Aldo de la Sancha Romero</dc:creator>
  <cp:lastModifiedBy>Supply Reduction Unit</cp:lastModifiedBy>
  <cp:revision>1341</cp:revision>
  <cp:lastPrinted>2021-07-27T16:59:13Z</cp:lastPrinted>
  <dcterms:created xsi:type="dcterms:W3CDTF">2021-06-23T00:42:04Z</dcterms:created>
  <dcterms:modified xsi:type="dcterms:W3CDTF">2021-11-16T22:51:45Z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0x01010076D035A163BC0046A41C2EBE1E58AFFF</vt:lpwstr>
  </property>
</Properties>
</file>